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media/image2.jpeg" ContentType="image/jpeg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media/image3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558AAB"/>
        </a:solidFill>
        <a:effectLst/>
        <a:uFillTx/>
        <a:latin typeface="+mj-lt"/>
        <a:ea typeface="+mj-ea"/>
        <a:cs typeface="+mj-cs"/>
        <a:sym typeface="Helvetica Neue Bold Condensed"/>
      </a:defRPr>
    </a:lvl1pPr>
    <a:lvl2pPr marL="0" marR="0" indent="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558AAB"/>
        </a:solidFill>
        <a:effectLst/>
        <a:uFillTx/>
        <a:latin typeface="+mj-lt"/>
        <a:ea typeface="+mj-ea"/>
        <a:cs typeface="+mj-cs"/>
        <a:sym typeface="Helvetica Neue Bold Condensed"/>
      </a:defRPr>
    </a:lvl2pPr>
    <a:lvl3pPr marL="0" marR="0" indent="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558AAB"/>
        </a:solidFill>
        <a:effectLst/>
        <a:uFillTx/>
        <a:latin typeface="+mj-lt"/>
        <a:ea typeface="+mj-ea"/>
        <a:cs typeface="+mj-cs"/>
        <a:sym typeface="Helvetica Neue Bold Condensed"/>
      </a:defRPr>
    </a:lvl3pPr>
    <a:lvl4pPr marL="0" marR="0" indent="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558AAB"/>
        </a:solidFill>
        <a:effectLst/>
        <a:uFillTx/>
        <a:latin typeface="+mj-lt"/>
        <a:ea typeface="+mj-ea"/>
        <a:cs typeface="+mj-cs"/>
        <a:sym typeface="Helvetica Neue Bold Condensed"/>
      </a:defRPr>
    </a:lvl4pPr>
    <a:lvl5pPr marL="0" marR="0" indent="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558AAB"/>
        </a:solidFill>
        <a:effectLst/>
        <a:uFillTx/>
        <a:latin typeface="+mj-lt"/>
        <a:ea typeface="+mj-ea"/>
        <a:cs typeface="+mj-cs"/>
        <a:sym typeface="Helvetica Neue Bold Condensed"/>
      </a:defRPr>
    </a:lvl5pPr>
    <a:lvl6pPr marL="0" marR="0" indent="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558AAB"/>
        </a:solidFill>
        <a:effectLst/>
        <a:uFillTx/>
        <a:latin typeface="+mj-lt"/>
        <a:ea typeface="+mj-ea"/>
        <a:cs typeface="+mj-cs"/>
        <a:sym typeface="Helvetica Neue Bold Condensed"/>
      </a:defRPr>
    </a:lvl6pPr>
    <a:lvl7pPr marL="0" marR="0" indent="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558AAB"/>
        </a:solidFill>
        <a:effectLst/>
        <a:uFillTx/>
        <a:latin typeface="+mj-lt"/>
        <a:ea typeface="+mj-ea"/>
        <a:cs typeface="+mj-cs"/>
        <a:sym typeface="Helvetica Neue Bold Condensed"/>
      </a:defRPr>
    </a:lvl7pPr>
    <a:lvl8pPr marL="0" marR="0" indent="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558AAB"/>
        </a:solidFill>
        <a:effectLst/>
        <a:uFillTx/>
        <a:latin typeface="+mj-lt"/>
        <a:ea typeface="+mj-ea"/>
        <a:cs typeface="+mj-cs"/>
        <a:sym typeface="Helvetica Neue Bold Condensed"/>
      </a:defRPr>
    </a:lvl8pPr>
    <a:lvl9pPr marL="0" marR="0" indent="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558AAB"/>
        </a:solidFill>
        <a:effectLst/>
        <a:uFillTx/>
        <a:latin typeface="+mj-lt"/>
        <a:ea typeface="+mj-ea"/>
        <a:cs typeface="+mj-cs"/>
        <a:sym typeface="Helvetica Neue Bold Condensed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12700" cap="flat">
              <a:solidFill>
                <a:srgbClr val="A1A3A7"/>
              </a:solidFill>
              <a:prstDash val="solid"/>
              <a:miter lim="400000"/>
            </a:ln>
          </a:left>
          <a:right>
            <a:ln w="12700" cap="flat">
              <a:solidFill>
                <a:srgbClr val="A1A3A7"/>
              </a:solidFill>
              <a:prstDash val="solid"/>
              <a:miter lim="400000"/>
            </a:ln>
          </a:right>
          <a:top>
            <a:ln w="12700" cap="flat">
              <a:solidFill>
                <a:srgbClr val="A1A3A7"/>
              </a:solidFill>
              <a:prstDash val="solid"/>
              <a:miter lim="400000"/>
            </a:ln>
          </a:top>
          <a:bottom>
            <a:ln w="12700" cap="flat">
              <a:solidFill>
                <a:srgbClr val="A1A3A7"/>
              </a:solidFill>
              <a:prstDash val="solid"/>
              <a:miter lim="400000"/>
            </a:ln>
          </a:bottom>
          <a:insideH>
            <a:ln w="12700" cap="flat">
              <a:solidFill>
                <a:srgbClr val="A1A3A7"/>
              </a:solidFill>
              <a:prstDash val="solid"/>
              <a:miter lim="400000"/>
            </a:ln>
          </a:insideH>
          <a:insideV>
            <a:ln w="12700" cap="flat">
              <a:solidFill>
                <a:srgbClr val="A1A3A7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91908C">
              <a:alpha val="15000"/>
            </a:srgbClr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1A3A7"/>
              </a:solidFill>
              <a:prstDash val="solid"/>
              <a:miter lim="400000"/>
            </a:ln>
          </a:left>
          <a:right>
            <a:ln w="12700" cap="flat">
              <a:solidFill>
                <a:srgbClr val="A1A3A7"/>
              </a:solidFill>
              <a:prstDash val="solid"/>
              <a:miter lim="400000"/>
            </a:ln>
          </a:right>
          <a:top>
            <a:ln w="12700" cap="flat">
              <a:solidFill>
                <a:srgbClr val="A1A3A7"/>
              </a:solidFill>
              <a:prstDash val="solid"/>
              <a:miter lim="400000"/>
            </a:ln>
          </a:top>
          <a:bottom>
            <a:ln w="12700" cap="flat">
              <a:solidFill>
                <a:srgbClr val="A1A3A7"/>
              </a:solidFill>
              <a:prstDash val="solid"/>
              <a:miter lim="400000"/>
            </a:ln>
          </a:bottom>
          <a:insideH>
            <a:ln w="12700" cap="flat">
              <a:solidFill>
                <a:srgbClr val="A1A3A7"/>
              </a:solidFill>
              <a:prstDash val="solid"/>
              <a:miter lim="400000"/>
            </a:ln>
          </a:insideH>
          <a:insideV>
            <a:ln w="12700" cap="flat">
              <a:solidFill>
                <a:srgbClr val="A1A3A7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12700" cap="flat">
              <a:solidFill>
                <a:srgbClr val="A1A3A7"/>
              </a:solidFill>
              <a:prstDash val="solid"/>
              <a:miter lim="400000"/>
            </a:ln>
          </a:left>
          <a:right>
            <a:ln w="12700" cap="flat">
              <a:solidFill>
                <a:srgbClr val="A1A3A7"/>
              </a:solidFill>
              <a:prstDash val="solid"/>
              <a:miter lim="400000"/>
            </a:ln>
          </a:right>
          <a:top>
            <a:ln w="25400" cap="flat">
              <a:solidFill>
                <a:srgbClr val="66635E"/>
              </a:solidFill>
              <a:prstDash val="solid"/>
              <a:miter lim="400000"/>
            </a:ln>
          </a:top>
          <a:bottom>
            <a:ln w="12700" cap="flat">
              <a:solidFill>
                <a:srgbClr val="A1A3A7"/>
              </a:solidFill>
              <a:prstDash val="solid"/>
              <a:miter lim="400000"/>
            </a:ln>
          </a:bottom>
          <a:insideH>
            <a:ln w="12700" cap="flat">
              <a:solidFill>
                <a:srgbClr val="A1A3A7"/>
              </a:solidFill>
              <a:prstDash val="solid"/>
              <a:miter lim="400000"/>
            </a:ln>
          </a:insideH>
          <a:insideV>
            <a:ln w="12700" cap="flat">
              <a:solidFill>
                <a:srgbClr val="A1A3A7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1A3A7"/>
              </a:solidFill>
              <a:prstDash val="solid"/>
              <a:miter lim="400000"/>
            </a:ln>
          </a:left>
          <a:right>
            <a:ln w="12700" cap="flat">
              <a:solidFill>
                <a:srgbClr val="A1A3A7"/>
              </a:solidFill>
              <a:prstDash val="solid"/>
              <a:miter lim="400000"/>
            </a:ln>
          </a:right>
          <a:top>
            <a:ln w="12700" cap="flat">
              <a:solidFill>
                <a:srgbClr val="A1A3A7"/>
              </a:solidFill>
              <a:prstDash val="solid"/>
              <a:miter lim="400000"/>
            </a:ln>
          </a:top>
          <a:bottom>
            <a:ln w="12700" cap="flat">
              <a:solidFill>
                <a:srgbClr val="A1A3A7"/>
              </a:solidFill>
              <a:prstDash val="solid"/>
              <a:miter lim="400000"/>
            </a:ln>
          </a:bottom>
          <a:insideH>
            <a:ln w="12700" cap="flat">
              <a:solidFill>
                <a:srgbClr val="A1A3A7"/>
              </a:solidFill>
              <a:prstDash val="solid"/>
              <a:miter lim="400000"/>
            </a:ln>
          </a:insideH>
          <a:insideV>
            <a:ln w="12700" cap="flat">
              <a:solidFill>
                <a:srgbClr val="A1A3A7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12700" cap="flat">
              <a:solidFill>
                <a:srgbClr val="D6D5CB"/>
              </a:solidFill>
              <a:prstDash val="solid"/>
              <a:miter lim="400000"/>
            </a:ln>
          </a:left>
          <a:right>
            <a:ln w="12700" cap="flat">
              <a:solidFill>
                <a:srgbClr val="D6D5CB"/>
              </a:solidFill>
              <a:prstDash val="solid"/>
              <a:miter lim="400000"/>
            </a:ln>
          </a:right>
          <a:top>
            <a:ln w="12700" cap="flat">
              <a:solidFill>
                <a:srgbClr val="D6D5CB"/>
              </a:solidFill>
              <a:prstDash val="solid"/>
              <a:miter lim="400000"/>
            </a:ln>
          </a:top>
          <a:bottom>
            <a:ln w="12700" cap="flat">
              <a:solidFill>
                <a:srgbClr val="D6D5CB"/>
              </a:solidFill>
              <a:prstDash val="solid"/>
              <a:miter lim="400000"/>
            </a:ln>
          </a:bottom>
          <a:insideH>
            <a:ln w="12700" cap="flat">
              <a:solidFill>
                <a:srgbClr val="D6D5CB"/>
              </a:solidFill>
              <a:prstDash val="solid"/>
              <a:miter lim="400000"/>
            </a:ln>
          </a:insideH>
          <a:insideV>
            <a:ln w="12700" cap="flat">
              <a:solidFill>
                <a:srgbClr val="D6D5CB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91908C">
              <a:alpha val="15000"/>
            </a:srgbClr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D6D5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D6D5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EEE7283C-3CF3-47DC-8721-378D4A62B22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12700" cap="flat">
              <a:solidFill>
                <a:srgbClr val="87660E">
                  <a:alpha val="85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87660E">
                  <a:alpha val="85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chemeClr val="accent3">
                  <a:satOff val="9881"/>
                  <a:lumOff val="-13155"/>
                  <a:alpha val="85000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3">
                  <a:satOff val="9881"/>
                  <a:lumOff val="-13155"/>
                  <a:alpha val="85000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3">
                  <a:satOff val="9881"/>
                  <a:lumOff val="-13155"/>
                  <a:alpha val="85000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rgbClr val="87660E">
                  <a:alpha val="85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91908C">
              <a:alpha val="15000"/>
            </a:srgbClr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chemeClr val="accent3">
                  <a:satOff val="9881"/>
                  <a:lumOff val="-13155"/>
                </a:schemeClr>
              </a:solidFill>
              <a:prstDash val="solid"/>
              <a:miter lim="400000"/>
            </a:ln>
          </a:left>
          <a:right>
            <a:ln w="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D6D5CB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chemeClr val="accent3">
                  <a:satOff val="9881"/>
                  <a:lumOff val="-13155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3">
                  <a:satOff val="9881"/>
                  <a:lumOff val="-13155"/>
                </a:schemeClr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87660E">
                  <a:alpha val="85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87660E">
                  <a:alpha val="85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chemeClr val="accent3">
                  <a:satOff val="9881"/>
                  <a:lumOff val="-13155"/>
                </a:scheme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87660E">
                  <a:alpha val="85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87660E">
                  <a:alpha val="85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25400" cap="rnd">
              <a:solidFill>
                <a:srgbClr val="A2A1A6"/>
              </a:solidFill>
              <a:custDash>
                <a:ds d="100000" sp="200000"/>
              </a:custDash>
              <a:miter lim="400000"/>
            </a:ln>
          </a:left>
          <a:right>
            <a:ln w="25400" cap="rnd">
              <a:solidFill>
                <a:srgbClr val="A2A1A6"/>
              </a:solidFill>
              <a:custDash>
                <a:ds d="100000" sp="200000"/>
              </a:custDash>
              <a:miter lim="400000"/>
            </a:ln>
          </a:right>
          <a:top>
            <a:ln w="12700" cap="flat">
              <a:solidFill>
                <a:srgbClr val="A1A3A7"/>
              </a:solidFill>
              <a:prstDash val="solid"/>
              <a:miter lim="400000"/>
            </a:ln>
          </a:top>
          <a:bottom>
            <a:ln w="12700" cap="flat">
              <a:solidFill>
                <a:srgbClr val="A1A3A7"/>
              </a:solidFill>
              <a:prstDash val="solid"/>
              <a:miter lim="400000"/>
            </a:ln>
          </a:bottom>
          <a:insideH>
            <a:ln w="12700" cap="flat">
              <a:solidFill>
                <a:srgbClr val="A1A3A7"/>
              </a:solidFill>
              <a:prstDash val="solid"/>
              <a:miter lim="400000"/>
            </a:ln>
          </a:insideH>
          <a:insideV>
            <a:ln w="25400" cap="rnd">
              <a:solidFill>
                <a:srgbClr val="A2A1A6"/>
              </a:solidFill>
              <a:custDash>
                <a:ds d="1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91908C">
              <a:alpha val="15000"/>
            </a:srgbClr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25400" cap="rnd">
              <a:solidFill>
                <a:srgbClr val="A1A3A7"/>
              </a:solidFill>
              <a:custDash>
                <a:ds d="100000" sp="200000"/>
              </a:custDash>
              <a:miter lim="400000"/>
            </a:ln>
          </a:left>
          <a:right>
            <a:ln w="25400" cap="rnd">
              <a:solidFill>
                <a:srgbClr val="A1A3A7"/>
              </a:solidFill>
              <a:custDash>
                <a:ds d="1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rnd">
              <a:solidFill>
                <a:srgbClr val="A1A3A7"/>
              </a:solidFill>
              <a:custDash>
                <a:ds d="1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25400" cap="rnd">
              <a:solidFill>
                <a:srgbClr val="A1A3A7"/>
              </a:solidFill>
              <a:custDash>
                <a:ds d="100000" sp="200000"/>
              </a:custDash>
              <a:miter lim="400000"/>
            </a:ln>
          </a:left>
          <a:right>
            <a:ln w="25400" cap="rnd">
              <a:solidFill>
                <a:srgbClr val="A1A3A7"/>
              </a:solidFill>
              <a:custDash>
                <a:ds d="1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rnd">
              <a:solidFill>
                <a:srgbClr val="A1A3A7"/>
              </a:solidFill>
              <a:custDash>
                <a:ds d="1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12700" cap="flat">
              <a:solidFill>
                <a:srgbClr val="AEADA0"/>
              </a:solidFill>
              <a:prstDash val="solid"/>
              <a:miter lim="400000"/>
            </a:ln>
          </a:left>
          <a:right>
            <a:ln w="12700" cap="flat">
              <a:solidFill>
                <a:srgbClr val="AEADA0"/>
              </a:solidFill>
              <a:prstDash val="solid"/>
              <a:miter lim="400000"/>
            </a:ln>
          </a:right>
          <a:top>
            <a:ln w="12700" cap="flat">
              <a:solidFill>
                <a:srgbClr val="AEADA0"/>
              </a:solidFill>
              <a:prstDash val="solid"/>
              <a:miter lim="400000"/>
            </a:ln>
          </a:top>
          <a:bottom>
            <a:ln w="12700" cap="flat">
              <a:solidFill>
                <a:srgbClr val="AEADA0"/>
              </a:solidFill>
              <a:prstDash val="solid"/>
              <a:miter lim="400000"/>
            </a:ln>
          </a:bottom>
          <a:insideH>
            <a:ln w="12700" cap="flat">
              <a:solidFill>
                <a:srgbClr val="AEADA0"/>
              </a:solidFill>
              <a:prstDash val="solid"/>
              <a:miter lim="400000"/>
            </a:ln>
          </a:insideH>
          <a:insideV>
            <a:ln w="12700" cap="flat">
              <a:solidFill>
                <a:srgbClr val="AEADA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91908C">
              <a:alpha val="15000"/>
            </a:srgbClr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left>
          <a:right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right>
          <a:top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top>
          <a:bottom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bottom>
          <a:insideH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insideH>
          <a:insideV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91908C">
              <a:alpha val="15000"/>
            </a:srgbClr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83827D"/>
              </a:solidFill>
              <a:prstDash val="solid"/>
              <a:miter lim="400000"/>
            </a:ln>
          </a:right>
          <a:top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top>
          <a:bottom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bottom>
          <a:insideH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insideH>
          <a:insideV>
            <a:ln w="25400" cap="flat">
              <a:solidFill>
                <a:srgbClr val="83827D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left>
          <a:right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right>
          <a:top>
            <a:ln w="25400" cap="flat">
              <a:solidFill>
                <a:srgbClr val="83827D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left>
          <a:right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83827D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5" name="Shape 165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13" name="Shape 21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Bij eerste run moet debug message overgeslagen worden (skipped)</a:t>
            </a:r>
          </a:p>
          <a:p>
            <a:pPr/>
            <a:r>
              <a:t>Bij tweede run moet bij copy commando skipped weergegeven worden.</a:t>
            </a:r>
          </a:p>
        </p:txBody>
      </p:sp>
    </p:spTree>
  </p:cSld>
  <p:clrMapOvr>
    <a:masterClrMapping/>
  </p:clrMapOvr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el en subtitel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tekst"/>
          <p:cNvSpPr txBox="1"/>
          <p:nvPr>
            <p:ph type="title"/>
          </p:nvPr>
        </p:nvSpPr>
        <p:spPr>
          <a:xfrm>
            <a:off x="5048250" y="7375921"/>
            <a:ext cx="14823282" cy="3696892"/>
          </a:xfrm>
          <a:prstGeom prst="rect">
            <a:avLst/>
          </a:prstGeom>
        </p:spPr>
        <p:txBody>
          <a:bodyPr anchor="b"/>
          <a:lstStyle>
            <a:lvl1pPr>
              <a:defRPr cap="all">
                <a:solidFill>
                  <a:srgbClr val="DEDEDE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pPr/>
            <a:r>
              <a:t>Titeltekst</a:t>
            </a:r>
          </a:p>
        </p:txBody>
      </p:sp>
      <p:sp>
        <p:nvSpPr>
          <p:cNvPr id="13" name="Hoofdtekst - niveau één…"/>
          <p:cNvSpPr txBox="1"/>
          <p:nvPr>
            <p:ph type="body" sz="quarter" idx="1"/>
          </p:nvPr>
        </p:nvSpPr>
        <p:spPr>
          <a:xfrm>
            <a:off x="5048250" y="11054953"/>
            <a:ext cx="14823282" cy="1928813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  <a:lvl2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2pPr>
            <a:lvl3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3pPr>
            <a:lvl4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4pPr>
            <a:lvl5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5pPr>
          </a:lstStyle>
          <a:p>
            <a:pPr/>
            <a:r>
              <a:t>Hoofdtekst - niveau één</a:t>
            </a:r>
          </a:p>
          <a:p>
            <a:pPr lvl="1"/>
            <a:r>
              <a:t>Hoofdtekst - niveau twee</a:t>
            </a:r>
          </a:p>
          <a:p>
            <a:pPr lvl="2"/>
            <a:r>
              <a:t>Hoofdtekst - niveau drie</a:t>
            </a:r>
          </a:p>
          <a:p>
            <a:pPr lvl="3"/>
            <a:r>
              <a:t>Hoofdtekst - niveau vier</a:t>
            </a:r>
          </a:p>
          <a:p>
            <a:pPr lvl="4"/>
            <a:r>
              <a:t>Hoofdtekst - niveau vijf</a:t>
            </a:r>
          </a:p>
        </p:txBody>
      </p:sp>
      <p:sp>
        <p:nvSpPr>
          <p:cNvPr id="14" name="Dianummer"/>
          <p:cNvSpPr txBox="1"/>
          <p:nvPr>
            <p:ph type="sldNum" sz="quarter" idx="2"/>
          </p:nvPr>
        </p:nvSpPr>
        <p:spPr>
          <a:xfrm>
            <a:off x="11992182" y="13323093"/>
            <a:ext cx="409779" cy="415875"/>
          </a:xfrm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Foto - driemaal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Lijn"/>
          <p:cNvSpPr/>
          <p:nvPr/>
        </p:nvSpPr>
        <p:spPr>
          <a:xfrm>
            <a:off x="3439595" y="11751468"/>
            <a:ext cx="17521178" cy="3"/>
          </a:xfrm>
          <a:prstGeom prst="line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71437" tIns="71437" rIns="71437" bIns="71437" anchor="ctr"/>
          <a:lstStyle/>
          <a:p>
            <a:pPr algn="l" defTabSz="642937">
              <a:defRPr sz="16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16" name="Rechthoek"/>
          <p:cNvSpPr/>
          <p:nvPr/>
        </p:nvSpPr>
        <p:spPr>
          <a:xfrm>
            <a:off x="3440906" y="392906"/>
            <a:ext cx="17502188" cy="12965907"/>
          </a:xfrm>
          <a:prstGeom prst="rect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71437" tIns="71437" rIns="71437" bIns="71437" anchor="ctr"/>
          <a:lstStyle/>
          <a:p>
            <a:pPr/>
          </a:p>
        </p:txBody>
      </p:sp>
      <p:sp>
        <p:nvSpPr>
          <p:cNvPr id="117" name="Afbeelding"/>
          <p:cNvSpPr/>
          <p:nvPr>
            <p:ph type="pic" sz="quarter" idx="21"/>
          </p:nvPr>
        </p:nvSpPr>
        <p:spPr>
          <a:xfrm>
            <a:off x="15138796" y="4625578"/>
            <a:ext cx="5679282" cy="851892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18" name="Afbeelding"/>
          <p:cNvSpPr/>
          <p:nvPr>
            <p:ph type="pic" idx="22"/>
          </p:nvPr>
        </p:nvSpPr>
        <p:spPr>
          <a:xfrm>
            <a:off x="958453" y="517921"/>
            <a:ext cx="16662799" cy="1111045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19" name="Afbeelding"/>
          <p:cNvSpPr/>
          <p:nvPr>
            <p:ph type="pic" sz="quarter" idx="23"/>
          </p:nvPr>
        </p:nvSpPr>
        <p:spPr>
          <a:xfrm>
            <a:off x="15138796" y="-982266"/>
            <a:ext cx="5679283" cy="8518923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20" name="Titeltekst"/>
          <p:cNvSpPr txBox="1"/>
          <p:nvPr>
            <p:ph type="title"/>
          </p:nvPr>
        </p:nvSpPr>
        <p:spPr>
          <a:xfrm>
            <a:off x="3565921" y="11769328"/>
            <a:ext cx="17252158" cy="928688"/>
          </a:xfrm>
          <a:prstGeom prst="rect">
            <a:avLst/>
          </a:prstGeom>
        </p:spPr>
        <p:txBody>
          <a:bodyPr anchor="b"/>
          <a:lstStyle>
            <a:lvl1pPr>
              <a:lnSpc>
                <a:spcPct val="150000"/>
              </a:lnSpc>
              <a:defRPr cap="all" sz="5800">
                <a:solidFill>
                  <a:srgbClr val="DEDEDE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pPr/>
            <a:r>
              <a:t>Titeltekst</a:t>
            </a:r>
          </a:p>
        </p:txBody>
      </p:sp>
      <p:sp>
        <p:nvSpPr>
          <p:cNvPr id="121" name="Hoofdtekst - niveau één…"/>
          <p:cNvSpPr txBox="1"/>
          <p:nvPr>
            <p:ph type="body" sz="quarter" idx="1"/>
          </p:nvPr>
        </p:nvSpPr>
        <p:spPr>
          <a:xfrm>
            <a:off x="3565921" y="12680156"/>
            <a:ext cx="17252158" cy="607219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cap="all" sz="3200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  <a:lvl2pPr marL="0" indent="0">
              <a:spcBef>
                <a:spcPts val="0"/>
              </a:spcBef>
              <a:buSzTx/>
              <a:buNone/>
              <a:defRPr cap="all" sz="3200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2pPr>
            <a:lvl3pPr marL="0" indent="0">
              <a:spcBef>
                <a:spcPts val="0"/>
              </a:spcBef>
              <a:buSzTx/>
              <a:buNone/>
              <a:defRPr cap="all" sz="3200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3pPr>
            <a:lvl4pPr marL="0" indent="0">
              <a:spcBef>
                <a:spcPts val="0"/>
              </a:spcBef>
              <a:buSzTx/>
              <a:buNone/>
              <a:defRPr cap="all" sz="3200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4pPr>
            <a:lvl5pPr marL="0" indent="0">
              <a:spcBef>
                <a:spcPts val="0"/>
              </a:spcBef>
              <a:buSzTx/>
              <a:buNone/>
              <a:defRPr cap="all" sz="3200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5pPr>
          </a:lstStyle>
          <a:p>
            <a:pPr/>
            <a:r>
              <a:t>Hoofdtekst - niveau één</a:t>
            </a:r>
          </a:p>
          <a:p>
            <a:pPr lvl="1"/>
            <a:r>
              <a:t>Hoofdtekst - niveau twee</a:t>
            </a:r>
          </a:p>
          <a:p>
            <a:pPr lvl="2"/>
            <a:r>
              <a:t>Hoofdtekst - niveau drie</a:t>
            </a:r>
          </a:p>
          <a:p>
            <a:pPr lvl="3"/>
            <a:r>
              <a:t>Hoofdtekst - niveau vier</a:t>
            </a:r>
          </a:p>
          <a:p>
            <a:pPr lvl="4"/>
            <a:r>
              <a:t>Hoofdtekst - niveau vijf</a:t>
            </a:r>
          </a:p>
        </p:txBody>
      </p:sp>
      <p:sp>
        <p:nvSpPr>
          <p:cNvPr id="122" name="Dia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Foto - eenmaal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Lijn"/>
          <p:cNvSpPr/>
          <p:nvPr/>
        </p:nvSpPr>
        <p:spPr>
          <a:xfrm>
            <a:off x="3439595" y="11751468"/>
            <a:ext cx="17521178" cy="3"/>
          </a:xfrm>
          <a:prstGeom prst="line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71437" tIns="71437" rIns="71437" bIns="71437" anchor="ctr"/>
          <a:lstStyle/>
          <a:p>
            <a:pPr algn="l" defTabSz="642937">
              <a:defRPr sz="16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30" name="Rechthoek"/>
          <p:cNvSpPr/>
          <p:nvPr/>
        </p:nvSpPr>
        <p:spPr>
          <a:xfrm>
            <a:off x="3440906" y="392906"/>
            <a:ext cx="17502188" cy="12965907"/>
          </a:xfrm>
          <a:prstGeom prst="rect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71437" tIns="71437" rIns="71437" bIns="71437" anchor="ctr"/>
          <a:lstStyle/>
          <a:p>
            <a:pPr/>
          </a:p>
        </p:txBody>
      </p:sp>
      <p:sp>
        <p:nvSpPr>
          <p:cNvPr id="131" name="Afbeelding"/>
          <p:cNvSpPr/>
          <p:nvPr>
            <p:ph type="pic" idx="21"/>
          </p:nvPr>
        </p:nvSpPr>
        <p:spPr>
          <a:xfrm>
            <a:off x="3315890" y="267890"/>
            <a:ext cx="17787937" cy="1186068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32" name="Titeltekst"/>
          <p:cNvSpPr txBox="1"/>
          <p:nvPr>
            <p:ph type="title"/>
          </p:nvPr>
        </p:nvSpPr>
        <p:spPr>
          <a:xfrm>
            <a:off x="3565921" y="11769328"/>
            <a:ext cx="17252158" cy="928688"/>
          </a:xfrm>
          <a:prstGeom prst="rect">
            <a:avLst/>
          </a:prstGeom>
        </p:spPr>
        <p:txBody>
          <a:bodyPr anchor="b"/>
          <a:lstStyle>
            <a:lvl1pPr>
              <a:lnSpc>
                <a:spcPct val="150000"/>
              </a:lnSpc>
              <a:defRPr cap="all" sz="5800">
                <a:solidFill>
                  <a:srgbClr val="DEDEDE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pPr/>
            <a:r>
              <a:t>Titeltekst</a:t>
            </a:r>
          </a:p>
        </p:txBody>
      </p:sp>
      <p:sp>
        <p:nvSpPr>
          <p:cNvPr id="133" name="Hoofdtekst - niveau één…"/>
          <p:cNvSpPr txBox="1"/>
          <p:nvPr>
            <p:ph type="body" sz="quarter" idx="1"/>
          </p:nvPr>
        </p:nvSpPr>
        <p:spPr>
          <a:xfrm>
            <a:off x="3565921" y="12680156"/>
            <a:ext cx="17252158" cy="607219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cap="all" sz="3200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  <a:lvl2pPr marL="0" indent="0">
              <a:spcBef>
                <a:spcPts val="0"/>
              </a:spcBef>
              <a:buSzTx/>
              <a:buNone/>
              <a:defRPr cap="all" sz="3200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2pPr>
            <a:lvl3pPr marL="0" indent="0">
              <a:spcBef>
                <a:spcPts val="0"/>
              </a:spcBef>
              <a:buSzTx/>
              <a:buNone/>
              <a:defRPr cap="all" sz="3200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3pPr>
            <a:lvl4pPr marL="0" indent="0">
              <a:spcBef>
                <a:spcPts val="0"/>
              </a:spcBef>
              <a:buSzTx/>
              <a:buNone/>
              <a:defRPr cap="all" sz="3200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4pPr>
            <a:lvl5pPr marL="0" indent="0">
              <a:spcBef>
                <a:spcPts val="0"/>
              </a:spcBef>
              <a:buSzTx/>
              <a:buNone/>
              <a:defRPr cap="all" sz="3200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5pPr>
          </a:lstStyle>
          <a:p>
            <a:pPr/>
            <a:r>
              <a:t>Hoofdtekst - niveau één</a:t>
            </a:r>
          </a:p>
          <a:p>
            <a:pPr lvl="1"/>
            <a:r>
              <a:t>Hoofdtekst - niveau twee</a:t>
            </a:r>
          </a:p>
          <a:p>
            <a:pPr lvl="2"/>
            <a:r>
              <a:t>Hoofdtekst - niveau drie</a:t>
            </a:r>
          </a:p>
          <a:p>
            <a:pPr lvl="3"/>
            <a:r>
              <a:t>Hoofdtekst - niveau vier</a:t>
            </a:r>
          </a:p>
          <a:p>
            <a:pPr lvl="4"/>
            <a:r>
              <a:t>Hoofdtekst - niveau vijf</a:t>
            </a:r>
          </a:p>
        </p:txBody>
      </p:sp>
      <p:sp>
        <p:nvSpPr>
          <p:cNvPr id="134" name="Dia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ita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&quot;Typ hier een citaat.&quot;"/>
          <p:cNvSpPr txBox="1"/>
          <p:nvPr>
            <p:ph type="body" sz="quarter" idx="21"/>
          </p:nvPr>
        </p:nvSpPr>
        <p:spPr>
          <a:xfrm>
            <a:off x="4833937" y="6036468"/>
            <a:ext cx="14716126" cy="89297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3300"/>
              </a:spcBef>
              <a:buSzTx/>
              <a:buNone/>
            </a:lvl1pPr>
          </a:lstStyle>
          <a:p>
            <a:pPr/>
            <a:r>
              <a:t>"Typ hier een citaat."</a:t>
            </a:r>
          </a:p>
        </p:txBody>
      </p:sp>
      <p:sp>
        <p:nvSpPr>
          <p:cNvPr id="142" name="–Johnny Appleseed"/>
          <p:cNvSpPr txBox="1"/>
          <p:nvPr>
            <p:ph type="body" sz="quarter" idx="22"/>
          </p:nvPr>
        </p:nvSpPr>
        <p:spPr>
          <a:xfrm>
            <a:off x="4833937" y="8947546"/>
            <a:ext cx="14716126" cy="73660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3300"/>
              </a:spcBef>
              <a:buSzTx/>
              <a:buNone/>
              <a:defRPr i="1" sz="3800"/>
            </a:lvl1pPr>
          </a:lstStyle>
          <a:p>
            <a:pPr/>
            <a:r>
              <a:t>–Johnny Appleseed</a:t>
            </a:r>
          </a:p>
        </p:txBody>
      </p:sp>
      <p:sp>
        <p:nvSpPr>
          <p:cNvPr id="143" name="Dia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Afbeelding"/>
          <p:cNvSpPr/>
          <p:nvPr>
            <p:ph type="pic" idx="21"/>
          </p:nvPr>
        </p:nvSpPr>
        <p:spPr>
          <a:xfrm>
            <a:off x="797718" y="-26790"/>
            <a:ext cx="23172540" cy="1545104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51" name="Dia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Dia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Foto - horizontaal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Lijn"/>
          <p:cNvSpPr/>
          <p:nvPr/>
        </p:nvSpPr>
        <p:spPr>
          <a:xfrm>
            <a:off x="3439595" y="12537281"/>
            <a:ext cx="17503499" cy="2"/>
          </a:xfrm>
          <a:prstGeom prst="line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71437" tIns="71437" rIns="71437" bIns="71437" anchor="ctr"/>
          <a:lstStyle/>
          <a:p>
            <a:pPr algn="l" defTabSz="642937">
              <a:defRPr sz="16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2" name="Lijn"/>
          <p:cNvSpPr/>
          <p:nvPr/>
        </p:nvSpPr>
        <p:spPr>
          <a:xfrm>
            <a:off x="10440650" y="12519422"/>
            <a:ext cx="1" cy="832802"/>
          </a:xfrm>
          <a:prstGeom prst="line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71437" tIns="71437" rIns="71437" bIns="71437" anchor="ctr"/>
          <a:lstStyle/>
          <a:p>
            <a:pPr algn="l" defTabSz="642937">
              <a:defRPr sz="16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3" name="Lijn"/>
          <p:cNvSpPr/>
          <p:nvPr/>
        </p:nvSpPr>
        <p:spPr>
          <a:xfrm>
            <a:off x="3439595" y="10108406"/>
            <a:ext cx="17503499" cy="2"/>
          </a:xfrm>
          <a:prstGeom prst="line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71437" tIns="71437" rIns="71437" bIns="71437" anchor="ctr"/>
          <a:lstStyle/>
          <a:p>
            <a:pPr algn="l" defTabSz="642937">
              <a:defRPr sz="16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4" name="Rechthoek"/>
          <p:cNvSpPr/>
          <p:nvPr/>
        </p:nvSpPr>
        <p:spPr>
          <a:xfrm>
            <a:off x="3440906" y="392906"/>
            <a:ext cx="17502188" cy="12965907"/>
          </a:xfrm>
          <a:prstGeom prst="rect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71437" tIns="71437" rIns="71437" bIns="71437" anchor="ctr"/>
          <a:lstStyle/>
          <a:p>
            <a:pPr/>
          </a:p>
        </p:txBody>
      </p:sp>
      <p:sp>
        <p:nvSpPr>
          <p:cNvPr id="25" name="NAAM"/>
          <p:cNvSpPr txBox="1"/>
          <p:nvPr>
            <p:ph type="body" sz="quarter" idx="21"/>
          </p:nvPr>
        </p:nvSpPr>
        <p:spPr>
          <a:xfrm>
            <a:off x="11991339" y="12481917"/>
            <a:ext cx="1696086" cy="91440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pPr/>
            <a:r>
              <a:t>NAAM</a:t>
            </a:r>
          </a:p>
        </p:txBody>
      </p:sp>
      <p:sp>
        <p:nvSpPr>
          <p:cNvPr id="26" name="PROJECT"/>
          <p:cNvSpPr txBox="1"/>
          <p:nvPr>
            <p:ph type="body" sz="quarter" idx="22"/>
          </p:nvPr>
        </p:nvSpPr>
        <p:spPr>
          <a:xfrm>
            <a:off x="3525925" y="10124876"/>
            <a:ext cx="1315440" cy="52070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cap="all" sz="2400"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pPr/>
            <a:r>
              <a:t>PROJECT</a:t>
            </a:r>
          </a:p>
        </p:txBody>
      </p:sp>
      <p:sp>
        <p:nvSpPr>
          <p:cNvPr id="27" name="DATUM"/>
          <p:cNvSpPr txBox="1"/>
          <p:nvPr>
            <p:ph type="body" sz="quarter" idx="23"/>
          </p:nvPr>
        </p:nvSpPr>
        <p:spPr>
          <a:xfrm>
            <a:off x="3424077" y="12535892"/>
            <a:ext cx="1019074" cy="52070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cap="all" sz="2400"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pPr/>
            <a:r>
              <a:t>DATUM</a:t>
            </a:r>
          </a:p>
        </p:txBody>
      </p:sp>
      <p:sp>
        <p:nvSpPr>
          <p:cNvPr id="28" name="Klant"/>
          <p:cNvSpPr txBox="1"/>
          <p:nvPr>
            <p:ph type="body" sz="quarter" idx="24"/>
          </p:nvPr>
        </p:nvSpPr>
        <p:spPr>
          <a:xfrm>
            <a:off x="10526870" y="12535892"/>
            <a:ext cx="1058583" cy="52070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cap="all" sz="2400"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pPr/>
            <a:r>
              <a:t>Klant</a:t>
            </a:r>
          </a:p>
        </p:txBody>
      </p:sp>
      <p:sp>
        <p:nvSpPr>
          <p:cNvPr id="29" name="DATUM"/>
          <p:cNvSpPr txBox="1"/>
          <p:nvPr>
            <p:ph type="body" sz="quarter" idx="25"/>
          </p:nvPr>
        </p:nvSpPr>
        <p:spPr>
          <a:xfrm>
            <a:off x="5048250" y="12481917"/>
            <a:ext cx="1954530" cy="91440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pPr/>
            <a:r>
              <a:t>DATUM</a:t>
            </a:r>
          </a:p>
        </p:txBody>
      </p:sp>
      <p:sp>
        <p:nvSpPr>
          <p:cNvPr id="30" name="Afbeelding"/>
          <p:cNvSpPr/>
          <p:nvPr>
            <p:ph type="pic" idx="26"/>
          </p:nvPr>
        </p:nvSpPr>
        <p:spPr>
          <a:xfrm>
            <a:off x="3565921" y="-517922"/>
            <a:ext cx="17252156" cy="1150343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1" name="Titeltekst"/>
          <p:cNvSpPr txBox="1"/>
          <p:nvPr>
            <p:ph type="title"/>
          </p:nvPr>
        </p:nvSpPr>
        <p:spPr>
          <a:xfrm>
            <a:off x="5048250" y="9983390"/>
            <a:ext cx="15251907" cy="1446610"/>
          </a:xfrm>
          <a:prstGeom prst="rect">
            <a:avLst/>
          </a:prstGeom>
        </p:spPr>
        <p:txBody>
          <a:bodyPr anchor="b"/>
          <a:lstStyle>
            <a:lvl1pPr>
              <a:defRPr cap="all">
                <a:solidFill>
                  <a:srgbClr val="DEDEDE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pPr/>
            <a:r>
              <a:t>Titeltekst</a:t>
            </a:r>
          </a:p>
        </p:txBody>
      </p:sp>
      <p:sp>
        <p:nvSpPr>
          <p:cNvPr id="32" name="Hoofdtekst - niveau één…"/>
          <p:cNvSpPr txBox="1"/>
          <p:nvPr>
            <p:ph type="body" sz="quarter" idx="1"/>
          </p:nvPr>
        </p:nvSpPr>
        <p:spPr>
          <a:xfrm>
            <a:off x="5048250" y="11412140"/>
            <a:ext cx="15251907" cy="1053704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50000"/>
              </a:lnSpc>
              <a:spcBef>
                <a:spcPts val="0"/>
              </a:spcBef>
              <a:buSzTx/>
              <a:buNone/>
              <a:defRPr cap="all" sz="5800">
                <a:solidFill>
                  <a:srgbClr val="DEDEDE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  <a:lvl2pPr marL="0" indent="0">
              <a:spcBef>
                <a:spcPts val="0"/>
              </a:spcBef>
              <a:buSzTx/>
              <a:buNone/>
              <a:defRPr cap="all" sz="6200">
                <a:solidFill>
                  <a:srgbClr val="DDDDDE"/>
                </a:solidFill>
                <a:latin typeface="+mj-lt"/>
                <a:ea typeface="+mj-ea"/>
                <a:cs typeface="+mj-cs"/>
                <a:sym typeface="Helvetica Neue Bold Condensed"/>
              </a:defRPr>
            </a:lvl2pPr>
            <a:lvl3pPr marL="0" indent="0">
              <a:spcBef>
                <a:spcPts val="0"/>
              </a:spcBef>
              <a:buSzTx/>
              <a:buNone/>
              <a:defRPr cap="all" sz="6200">
                <a:solidFill>
                  <a:srgbClr val="DDDDDE"/>
                </a:solidFill>
                <a:latin typeface="+mj-lt"/>
                <a:ea typeface="+mj-ea"/>
                <a:cs typeface="+mj-cs"/>
                <a:sym typeface="Helvetica Neue Bold Condensed"/>
              </a:defRPr>
            </a:lvl3pPr>
            <a:lvl4pPr marL="0" indent="0">
              <a:spcBef>
                <a:spcPts val="0"/>
              </a:spcBef>
              <a:buSzTx/>
              <a:buNone/>
              <a:defRPr cap="all" sz="6200">
                <a:solidFill>
                  <a:srgbClr val="DDDDDE"/>
                </a:solidFill>
                <a:latin typeface="+mj-lt"/>
                <a:ea typeface="+mj-ea"/>
                <a:cs typeface="+mj-cs"/>
                <a:sym typeface="Helvetica Neue Bold Condensed"/>
              </a:defRPr>
            </a:lvl4pPr>
            <a:lvl5pPr marL="0" indent="0">
              <a:spcBef>
                <a:spcPts val="0"/>
              </a:spcBef>
              <a:buSzTx/>
              <a:buNone/>
              <a:defRPr cap="all" sz="6200">
                <a:solidFill>
                  <a:srgbClr val="DDDDDE"/>
                </a:solidFill>
                <a:latin typeface="+mj-lt"/>
                <a:ea typeface="+mj-ea"/>
                <a:cs typeface="+mj-cs"/>
                <a:sym typeface="Helvetica Neue Bold Condensed"/>
              </a:defRPr>
            </a:lvl5pPr>
          </a:lstStyle>
          <a:p>
            <a:pPr/>
            <a:r>
              <a:t>Hoofdtekst - niveau één</a:t>
            </a:r>
          </a:p>
          <a:p>
            <a:pPr lvl="1"/>
            <a:r>
              <a:t>Hoofdtekst - niveau twee</a:t>
            </a:r>
          </a:p>
          <a:p>
            <a:pPr lvl="2"/>
            <a:r>
              <a:t>Hoofdtekst - niveau drie</a:t>
            </a:r>
          </a:p>
          <a:p>
            <a:pPr lvl="3"/>
            <a:r>
              <a:t>Hoofdtekst - niveau vier</a:t>
            </a:r>
          </a:p>
          <a:p>
            <a:pPr lvl="4"/>
            <a:r>
              <a:t>Hoofdtekst - niveau vijf</a:t>
            </a:r>
          </a:p>
        </p:txBody>
      </p:sp>
      <p:sp>
        <p:nvSpPr>
          <p:cNvPr id="33" name="Dia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Foto - horizontaal viermaal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Lijn"/>
          <p:cNvSpPr/>
          <p:nvPr/>
        </p:nvSpPr>
        <p:spPr>
          <a:xfrm>
            <a:off x="3439595" y="12537281"/>
            <a:ext cx="17503499" cy="2"/>
          </a:xfrm>
          <a:prstGeom prst="line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71437" tIns="71437" rIns="71437" bIns="71437" anchor="ctr"/>
          <a:lstStyle/>
          <a:p>
            <a:pPr algn="l" defTabSz="642937">
              <a:defRPr sz="16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41" name="Lijn"/>
          <p:cNvSpPr/>
          <p:nvPr/>
        </p:nvSpPr>
        <p:spPr>
          <a:xfrm>
            <a:off x="10440650" y="12519422"/>
            <a:ext cx="1" cy="832802"/>
          </a:xfrm>
          <a:prstGeom prst="line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71437" tIns="71437" rIns="71437" bIns="71437" anchor="ctr"/>
          <a:lstStyle/>
          <a:p>
            <a:pPr algn="l" defTabSz="642937">
              <a:defRPr sz="16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42" name="Lijn"/>
          <p:cNvSpPr/>
          <p:nvPr/>
        </p:nvSpPr>
        <p:spPr>
          <a:xfrm>
            <a:off x="3439595" y="10108406"/>
            <a:ext cx="17503499" cy="2"/>
          </a:xfrm>
          <a:prstGeom prst="line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71437" tIns="71437" rIns="71437" bIns="71437" anchor="ctr"/>
          <a:lstStyle/>
          <a:p>
            <a:pPr algn="l" defTabSz="642937">
              <a:defRPr sz="16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43" name="Rechthoek"/>
          <p:cNvSpPr/>
          <p:nvPr/>
        </p:nvSpPr>
        <p:spPr>
          <a:xfrm>
            <a:off x="3440906" y="392906"/>
            <a:ext cx="17502188" cy="12965907"/>
          </a:xfrm>
          <a:prstGeom prst="rect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71437" tIns="71437" rIns="71437" bIns="71437" anchor="ctr"/>
          <a:lstStyle/>
          <a:p>
            <a:pPr/>
          </a:p>
        </p:txBody>
      </p:sp>
      <p:sp>
        <p:nvSpPr>
          <p:cNvPr id="44" name="NAAM"/>
          <p:cNvSpPr txBox="1"/>
          <p:nvPr>
            <p:ph type="body" sz="quarter" idx="21"/>
          </p:nvPr>
        </p:nvSpPr>
        <p:spPr>
          <a:xfrm>
            <a:off x="11991339" y="12481917"/>
            <a:ext cx="1696086" cy="91440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pPr/>
            <a:r>
              <a:t>NAAM</a:t>
            </a:r>
          </a:p>
        </p:txBody>
      </p:sp>
      <p:sp>
        <p:nvSpPr>
          <p:cNvPr id="45" name="PROJECT"/>
          <p:cNvSpPr txBox="1"/>
          <p:nvPr>
            <p:ph type="body" sz="quarter" idx="22"/>
          </p:nvPr>
        </p:nvSpPr>
        <p:spPr>
          <a:xfrm>
            <a:off x="3525925" y="10124876"/>
            <a:ext cx="1315440" cy="52070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cap="all" sz="2400"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pPr/>
            <a:r>
              <a:t>PROJECT</a:t>
            </a:r>
          </a:p>
        </p:txBody>
      </p:sp>
      <p:sp>
        <p:nvSpPr>
          <p:cNvPr id="46" name="DATUM"/>
          <p:cNvSpPr txBox="1"/>
          <p:nvPr>
            <p:ph type="body" sz="quarter" idx="23"/>
          </p:nvPr>
        </p:nvSpPr>
        <p:spPr>
          <a:xfrm>
            <a:off x="3424077" y="12535892"/>
            <a:ext cx="1019074" cy="52070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cap="all" sz="2400"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pPr/>
            <a:r>
              <a:t>DATUM</a:t>
            </a:r>
          </a:p>
        </p:txBody>
      </p:sp>
      <p:sp>
        <p:nvSpPr>
          <p:cNvPr id="47" name="Klant"/>
          <p:cNvSpPr txBox="1"/>
          <p:nvPr>
            <p:ph type="body" sz="quarter" idx="24"/>
          </p:nvPr>
        </p:nvSpPr>
        <p:spPr>
          <a:xfrm>
            <a:off x="10526870" y="12535892"/>
            <a:ext cx="1058583" cy="52070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cap="all" sz="2400"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pPr/>
            <a:r>
              <a:t>Klant</a:t>
            </a:r>
          </a:p>
        </p:txBody>
      </p:sp>
      <p:sp>
        <p:nvSpPr>
          <p:cNvPr id="48" name="DATUM"/>
          <p:cNvSpPr txBox="1"/>
          <p:nvPr>
            <p:ph type="body" sz="quarter" idx="25"/>
          </p:nvPr>
        </p:nvSpPr>
        <p:spPr>
          <a:xfrm>
            <a:off x="5044042" y="12481917"/>
            <a:ext cx="1954531" cy="91440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pPr/>
            <a:r>
              <a:t>DATUM</a:t>
            </a:r>
          </a:p>
        </p:txBody>
      </p:sp>
      <p:sp>
        <p:nvSpPr>
          <p:cNvPr id="49" name="Afbeelding"/>
          <p:cNvSpPr/>
          <p:nvPr>
            <p:ph type="pic" sz="half" idx="26"/>
          </p:nvPr>
        </p:nvSpPr>
        <p:spPr>
          <a:xfrm>
            <a:off x="3565921" y="142875"/>
            <a:ext cx="6822282" cy="1023342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50" name="Afbeelding"/>
          <p:cNvSpPr/>
          <p:nvPr>
            <p:ph type="pic" sz="quarter" idx="27"/>
          </p:nvPr>
        </p:nvSpPr>
        <p:spPr>
          <a:xfrm>
            <a:off x="10441781" y="517921"/>
            <a:ext cx="3509368" cy="467915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51" name="Afbeelding"/>
          <p:cNvSpPr/>
          <p:nvPr>
            <p:ph type="pic" sz="quarter" idx="28"/>
          </p:nvPr>
        </p:nvSpPr>
        <p:spPr>
          <a:xfrm>
            <a:off x="10495359" y="3178968"/>
            <a:ext cx="4679157" cy="7018736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52" name="Afbeelding"/>
          <p:cNvSpPr/>
          <p:nvPr>
            <p:ph type="pic" sz="half" idx="29"/>
          </p:nvPr>
        </p:nvSpPr>
        <p:spPr>
          <a:xfrm>
            <a:off x="13995796" y="142875"/>
            <a:ext cx="6822283" cy="1023342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53" name="Titeltekst"/>
          <p:cNvSpPr txBox="1"/>
          <p:nvPr>
            <p:ph type="title"/>
          </p:nvPr>
        </p:nvSpPr>
        <p:spPr>
          <a:xfrm>
            <a:off x="5048250" y="9983390"/>
            <a:ext cx="15251907" cy="1446610"/>
          </a:xfrm>
          <a:prstGeom prst="rect">
            <a:avLst/>
          </a:prstGeom>
        </p:spPr>
        <p:txBody>
          <a:bodyPr anchor="b"/>
          <a:lstStyle>
            <a:lvl1pPr>
              <a:defRPr cap="all">
                <a:solidFill>
                  <a:srgbClr val="DEDEDE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pPr/>
            <a:r>
              <a:t>Titeltekst</a:t>
            </a:r>
          </a:p>
        </p:txBody>
      </p:sp>
      <p:sp>
        <p:nvSpPr>
          <p:cNvPr id="54" name="Hoofdtekst - niveau één…"/>
          <p:cNvSpPr txBox="1"/>
          <p:nvPr>
            <p:ph type="body" sz="quarter" idx="1"/>
          </p:nvPr>
        </p:nvSpPr>
        <p:spPr>
          <a:xfrm>
            <a:off x="5048250" y="11412140"/>
            <a:ext cx="15251907" cy="1053704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50000"/>
              </a:lnSpc>
              <a:spcBef>
                <a:spcPts val="0"/>
              </a:spcBef>
              <a:buSzTx/>
              <a:buNone/>
              <a:defRPr cap="all" sz="5800">
                <a:solidFill>
                  <a:srgbClr val="DEDEDE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  <a:lvl2pPr marL="0" indent="0">
              <a:spcBef>
                <a:spcPts val="0"/>
              </a:spcBef>
              <a:buSzTx/>
              <a:buNone/>
              <a:defRPr cap="all" sz="6200">
                <a:solidFill>
                  <a:srgbClr val="DDDDDE"/>
                </a:solidFill>
                <a:latin typeface="+mj-lt"/>
                <a:ea typeface="+mj-ea"/>
                <a:cs typeface="+mj-cs"/>
                <a:sym typeface="Helvetica Neue Bold Condensed"/>
              </a:defRPr>
            </a:lvl2pPr>
            <a:lvl3pPr marL="0" indent="0">
              <a:spcBef>
                <a:spcPts val="0"/>
              </a:spcBef>
              <a:buSzTx/>
              <a:buNone/>
              <a:defRPr cap="all" sz="6200">
                <a:solidFill>
                  <a:srgbClr val="DDDDDE"/>
                </a:solidFill>
                <a:latin typeface="+mj-lt"/>
                <a:ea typeface="+mj-ea"/>
                <a:cs typeface="+mj-cs"/>
                <a:sym typeface="Helvetica Neue Bold Condensed"/>
              </a:defRPr>
            </a:lvl3pPr>
            <a:lvl4pPr marL="0" indent="0">
              <a:spcBef>
                <a:spcPts val="0"/>
              </a:spcBef>
              <a:buSzTx/>
              <a:buNone/>
              <a:defRPr cap="all" sz="6200">
                <a:solidFill>
                  <a:srgbClr val="DDDDDE"/>
                </a:solidFill>
                <a:latin typeface="+mj-lt"/>
                <a:ea typeface="+mj-ea"/>
                <a:cs typeface="+mj-cs"/>
                <a:sym typeface="Helvetica Neue Bold Condensed"/>
              </a:defRPr>
            </a:lvl4pPr>
            <a:lvl5pPr marL="0" indent="0">
              <a:spcBef>
                <a:spcPts val="0"/>
              </a:spcBef>
              <a:buSzTx/>
              <a:buNone/>
              <a:defRPr cap="all" sz="6200">
                <a:solidFill>
                  <a:srgbClr val="DDDDDE"/>
                </a:solidFill>
                <a:latin typeface="+mj-lt"/>
                <a:ea typeface="+mj-ea"/>
                <a:cs typeface="+mj-cs"/>
                <a:sym typeface="Helvetica Neue Bold Condensed"/>
              </a:defRPr>
            </a:lvl5pPr>
          </a:lstStyle>
          <a:p>
            <a:pPr/>
            <a:r>
              <a:t>Hoofdtekst - niveau één</a:t>
            </a:r>
          </a:p>
          <a:p>
            <a:pPr lvl="1"/>
            <a:r>
              <a:t>Hoofdtekst - niveau twee</a:t>
            </a:r>
          </a:p>
          <a:p>
            <a:pPr lvl="2"/>
            <a:r>
              <a:t>Hoofdtekst - niveau drie</a:t>
            </a:r>
          </a:p>
          <a:p>
            <a:pPr lvl="3"/>
            <a:r>
              <a:t>Hoofdtekst - niveau vier</a:t>
            </a:r>
          </a:p>
          <a:p>
            <a:pPr lvl="4"/>
            <a:r>
              <a:t>Hoofdtekst - niveau vijf</a:t>
            </a:r>
          </a:p>
        </p:txBody>
      </p:sp>
      <p:sp>
        <p:nvSpPr>
          <p:cNvPr id="55" name="Dia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el - midden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iteltekst"/>
          <p:cNvSpPr txBox="1"/>
          <p:nvPr>
            <p:ph type="title"/>
          </p:nvPr>
        </p:nvSpPr>
        <p:spPr>
          <a:xfrm>
            <a:off x="4780359" y="5018484"/>
            <a:ext cx="14823282" cy="3696891"/>
          </a:xfrm>
          <a:prstGeom prst="rect">
            <a:avLst/>
          </a:prstGeom>
        </p:spPr>
        <p:txBody>
          <a:bodyPr/>
          <a:lstStyle>
            <a:lvl1pPr>
              <a:defRPr cap="all">
                <a:solidFill>
                  <a:srgbClr val="DEDEDE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pPr/>
            <a:r>
              <a:t>Titeltekst</a:t>
            </a:r>
          </a:p>
        </p:txBody>
      </p:sp>
      <p:sp>
        <p:nvSpPr>
          <p:cNvPr id="63" name="Dianummer"/>
          <p:cNvSpPr txBox="1"/>
          <p:nvPr>
            <p:ph type="sldNum" sz="quarter" idx="2"/>
          </p:nvPr>
        </p:nvSpPr>
        <p:spPr>
          <a:xfrm>
            <a:off x="11992182" y="13323093"/>
            <a:ext cx="409779" cy="415875"/>
          </a:xfrm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Foto - verticaal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Afbeelding"/>
          <p:cNvSpPr/>
          <p:nvPr>
            <p:ph type="pic" sz="half" idx="21"/>
          </p:nvPr>
        </p:nvSpPr>
        <p:spPr>
          <a:xfrm>
            <a:off x="12727798" y="1384511"/>
            <a:ext cx="7304485" cy="10956725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71" name="Titeltekst"/>
          <p:cNvSpPr txBox="1"/>
          <p:nvPr>
            <p:ph type="title"/>
          </p:nvPr>
        </p:nvSpPr>
        <p:spPr>
          <a:xfrm>
            <a:off x="4512468" y="1821656"/>
            <a:ext cx="7500939" cy="5518548"/>
          </a:xfrm>
          <a:prstGeom prst="rect">
            <a:avLst/>
          </a:prstGeom>
        </p:spPr>
        <p:txBody>
          <a:bodyPr anchor="b"/>
          <a:lstStyle>
            <a:lvl1pPr>
              <a:defRPr cap="all" sz="9000">
                <a:solidFill>
                  <a:srgbClr val="DEDEDE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pPr/>
            <a:r>
              <a:t>Titeltekst</a:t>
            </a:r>
          </a:p>
        </p:txBody>
      </p:sp>
      <p:sp>
        <p:nvSpPr>
          <p:cNvPr id="72" name="Hoofdtekst - niveau één…"/>
          <p:cNvSpPr txBox="1"/>
          <p:nvPr>
            <p:ph type="body" sz="quarter" idx="1"/>
          </p:nvPr>
        </p:nvSpPr>
        <p:spPr>
          <a:xfrm>
            <a:off x="4512468" y="7322343"/>
            <a:ext cx="7500939" cy="4536282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  <a:lvl2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2pPr>
            <a:lvl3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3pPr>
            <a:lvl4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4pPr>
            <a:lvl5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5pPr>
          </a:lstStyle>
          <a:p>
            <a:pPr/>
            <a:r>
              <a:t>Hoofdtekst - niveau één</a:t>
            </a:r>
          </a:p>
          <a:p>
            <a:pPr lvl="1"/>
            <a:r>
              <a:t>Hoofdtekst - niveau twee</a:t>
            </a:r>
          </a:p>
          <a:p>
            <a:pPr lvl="2"/>
            <a:r>
              <a:t>Hoofdtekst - niveau drie</a:t>
            </a:r>
          </a:p>
          <a:p>
            <a:pPr lvl="3"/>
            <a:r>
              <a:t>Hoofdtekst - niveau vier</a:t>
            </a:r>
          </a:p>
          <a:p>
            <a:pPr lvl="4"/>
            <a:r>
              <a:t>Hoofdtekst - niveau vijf</a:t>
            </a:r>
          </a:p>
        </p:txBody>
      </p:sp>
      <p:sp>
        <p:nvSpPr>
          <p:cNvPr id="73" name="Dia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el - bov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eltekst"/>
          <p:cNvSpPr txBox="1"/>
          <p:nvPr>
            <p:ph type="title"/>
          </p:nvPr>
        </p:nvSpPr>
        <p:spPr>
          <a:xfrm>
            <a:off x="4512468" y="375046"/>
            <a:ext cx="15359064" cy="34290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58AAB"/>
                </a:solidFill>
              </a:defRPr>
            </a:lvl1pPr>
          </a:lstStyle>
          <a:p>
            <a:pPr/>
            <a:r>
              <a:t>Titeltekst</a:t>
            </a:r>
          </a:p>
        </p:txBody>
      </p:sp>
      <p:sp>
        <p:nvSpPr>
          <p:cNvPr id="81" name="Dia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el en opsomm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Titeltekst"/>
          <p:cNvSpPr txBox="1"/>
          <p:nvPr>
            <p:ph type="title"/>
          </p:nvPr>
        </p:nvSpPr>
        <p:spPr>
          <a:xfrm>
            <a:off x="4512468" y="375046"/>
            <a:ext cx="15359064" cy="34290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58AAB"/>
                </a:solidFill>
              </a:defRPr>
            </a:lvl1pPr>
          </a:lstStyle>
          <a:p>
            <a:pPr/>
            <a:r>
              <a:t>Titeltekst</a:t>
            </a:r>
          </a:p>
        </p:txBody>
      </p:sp>
      <p:sp>
        <p:nvSpPr>
          <p:cNvPr id="89" name="Hoofdtekst - niveau één…"/>
          <p:cNvSpPr txBox="1"/>
          <p:nvPr>
            <p:ph type="body" sz="half" idx="1"/>
          </p:nvPr>
        </p:nvSpPr>
        <p:spPr>
          <a:xfrm>
            <a:off x="4512468" y="3893343"/>
            <a:ext cx="15359064" cy="8036720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/>
            <a:r>
              <a:t>Hoofdtekst - niveau één</a:t>
            </a:r>
          </a:p>
          <a:p>
            <a:pPr lvl="1"/>
            <a:r>
              <a:t>Hoofdtekst - niveau twee</a:t>
            </a:r>
          </a:p>
          <a:p>
            <a:pPr lvl="2"/>
            <a:r>
              <a:t>Hoofdtekst - niveau drie</a:t>
            </a:r>
          </a:p>
          <a:p>
            <a:pPr lvl="3"/>
            <a:r>
              <a:t>Hoofdtekst - niveau vier</a:t>
            </a:r>
          </a:p>
          <a:p>
            <a:pPr lvl="4"/>
            <a:r>
              <a:t>Hoofdtekst - niveau vijf</a:t>
            </a:r>
          </a:p>
        </p:txBody>
      </p:sp>
      <p:sp>
        <p:nvSpPr>
          <p:cNvPr id="90" name="Dia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el, opsomm.,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Afbeelding"/>
          <p:cNvSpPr/>
          <p:nvPr>
            <p:ph type="pic" sz="quarter" idx="21"/>
          </p:nvPr>
        </p:nvSpPr>
        <p:spPr>
          <a:xfrm>
            <a:off x="13799343" y="3393281"/>
            <a:ext cx="6036470" cy="9054704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98" name="Titeltekst"/>
          <p:cNvSpPr txBox="1"/>
          <p:nvPr>
            <p:ph type="title"/>
          </p:nvPr>
        </p:nvSpPr>
        <p:spPr>
          <a:xfrm>
            <a:off x="4512468" y="375046"/>
            <a:ext cx="15359064" cy="34290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58AAB"/>
                </a:solidFill>
              </a:defRPr>
            </a:lvl1pPr>
          </a:lstStyle>
          <a:p>
            <a:pPr/>
            <a:r>
              <a:t>Titeltekst</a:t>
            </a:r>
          </a:p>
        </p:txBody>
      </p:sp>
      <p:sp>
        <p:nvSpPr>
          <p:cNvPr id="99" name="Hoofdtekst - niveau één…"/>
          <p:cNvSpPr txBox="1"/>
          <p:nvPr>
            <p:ph type="body" sz="quarter" idx="1"/>
          </p:nvPr>
        </p:nvSpPr>
        <p:spPr>
          <a:xfrm>
            <a:off x="4512468" y="3893343"/>
            <a:ext cx="7500939" cy="8036720"/>
          </a:xfrm>
          <a:prstGeom prst="rect">
            <a:avLst/>
          </a:prstGeom>
        </p:spPr>
        <p:txBody>
          <a:bodyPr/>
          <a:lstStyle>
            <a:lvl1pPr marL="533400" indent="-533400">
              <a:spcBef>
                <a:spcPts val="3900"/>
              </a:spcBef>
              <a:buBlip>
                <a:blip r:embed="rId2"/>
              </a:buBlip>
              <a:defRPr sz="4200"/>
            </a:lvl1pPr>
            <a:lvl2pPr marL="914400" indent="-533400">
              <a:spcBef>
                <a:spcPts val="3900"/>
              </a:spcBef>
              <a:buBlip>
                <a:blip r:embed="rId2"/>
              </a:buBlip>
              <a:defRPr sz="4200"/>
            </a:lvl2pPr>
            <a:lvl3pPr marL="1295400" indent="-533400">
              <a:spcBef>
                <a:spcPts val="3900"/>
              </a:spcBef>
              <a:buBlip>
                <a:blip r:embed="rId2"/>
              </a:buBlip>
              <a:defRPr sz="4200"/>
            </a:lvl3pPr>
            <a:lvl4pPr marL="1676400" indent="-533400">
              <a:spcBef>
                <a:spcPts val="3900"/>
              </a:spcBef>
              <a:buBlip>
                <a:blip r:embed="rId2"/>
              </a:buBlip>
              <a:defRPr sz="4200"/>
            </a:lvl4pPr>
            <a:lvl5pPr marL="2057400" indent="-533400">
              <a:spcBef>
                <a:spcPts val="3900"/>
              </a:spcBef>
              <a:buBlip>
                <a:blip r:embed="rId2"/>
              </a:buBlip>
              <a:defRPr sz="4200"/>
            </a:lvl5pPr>
          </a:lstStyle>
          <a:p>
            <a:pPr/>
            <a:r>
              <a:t>Hoofdtekst - niveau één</a:t>
            </a:r>
          </a:p>
          <a:p>
            <a:pPr lvl="1"/>
            <a:r>
              <a:t>Hoofdtekst - niveau twee</a:t>
            </a:r>
          </a:p>
          <a:p>
            <a:pPr lvl="2"/>
            <a:r>
              <a:t>Hoofdtekst - niveau drie</a:t>
            </a:r>
          </a:p>
          <a:p>
            <a:pPr lvl="3"/>
            <a:r>
              <a:t>Hoofdtekst - niveau vier</a:t>
            </a:r>
          </a:p>
          <a:p>
            <a:pPr lvl="4"/>
            <a:r>
              <a:t>Hoofdtekst - niveau vijf</a:t>
            </a:r>
          </a:p>
        </p:txBody>
      </p:sp>
      <p:sp>
        <p:nvSpPr>
          <p:cNvPr id="100" name="Dia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Opsomm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Hoofdtekst - niveau één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/>
            <a:r>
              <a:t>Hoofdtekst - niveau één</a:t>
            </a:r>
          </a:p>
          <a:p>
            <a:pPr lvl="1"/>
            <a:r>
              <a:t>Hoofdtekst - niveau twee</a:t>
            </a:r>
          </a:p>
          <a:p>
            <a:pPr lvl="2"/>
            <a:r>
              <a:t>Hoofdtekst - niveau drie</a:t>
            </a:r>
          </a:p>
          <a:p>
            <a:pPr lvl="3"/>
            <a:r>
              <a:t>Hoofdtekst - niveau vier</a:t>
            </a:r>
          </a:p>
          <a:p>
            <a:pPr lvl="4"/>
            <a:r>
              <a:t>Hoofdtekst - niveau vijf</a:t>
            </a:r>
          </a:p>
        </p:txBody>
      </p:sp>
      <p:sp>
        <p:nvSpPr>
          <p:cNvPr id="108" name="Dia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<Relationship Id="rId16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4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hoek"/>
          <p:cNvSpPr/>
          <p:nvPr/>
        </p:nvSpPr>
        <p:spPr>
          <a:xfrm>
            <a:off x="3440906" y="392906"/>
            <a:ext cx="17502188" cy="12965907"/>
          </a:xfrm>
          <a:prstGeom prst="rect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71437" tIns="71437" rIns="71437" bIns="71437" anchor="ctr"/>
          <a:lstStyle/>
          <a:p>
            <a:pPr/>
          </a:p>
        </p:txBody>
      </p:sp>
      <p:sp>
        <p:nvSpPr>
          <p:cNvPr id="3" name="Hoofdtekst - niveau één…"/>
          <p:cNvSpPr txBox="1"/>
          <p:nvPr>
            <p:ph type="body" idx="1"/>
          </p:nvPr>
        </p:nvSpPr>
        <p:spPr>
          <a:xfrm>
            <a:off x="4512468" y="2071687"/>
            <a:ext cx="15359064" cy="95726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>
            <a:lvl1pPr>
              <a:buBlip>
                <a:blip r:embed="rId3"/>
              </a:buBlip>
            </a:lvl1pPr>
            <a:lvl2pPr>
              <a:buBlip>
                <a:blip r:embed="rId3"/>
              </a:buBlip>
            </a:lvl2pPr>
            <a:lvl3pPr>
              <a:buBlip>
                <a:blip r:embed="rId3"/>
              </a:buBlip>
            </a:lvl3pPr>
            <a:lvl4pPr>
              <a:buBlip>
                <a:blip r:embed="rId3"/>
              </a:buBlip>
            </a:lvl4pPr>
            <a:lvl5pPr>
              <a:buBlip>
                <a:blip r:embed="rId3"/>
              </a:buBlip>
            </a:lvl5pPr>
          </a:lstStyle>
          <a:p>
            <a:pPr/>
            <a:r>
              <a:t>Hoofdtekst - niveau één</a:t>
            </a:r>
          </a:p>
          <a:p>
            <a:pPr lvl="1"/>
            <a:r>
              <a:t>Hoofdtekst - niveau twee</a:t>
            </a:r>
          </a:p>
          <a:p>
            <a:pPr lvl="2"/>
            <a:r>
              <a:t>Hoofdtekst - niveau drie</a:t>
            </a:r>
          </a:p>
          <a:p>
            <a:pPr lvl="3"/>
            <a:r>
              <a:t>Hoofdtekst - niveau vier</a:t>
            </a:r>
          </a:p>
          <a:p>
            <a:pPr lvl="4"/>
            <a:r>
              <a:t>Hoofdtekst - niveau vijf</a:t>
            </a:r>
          </a:p>
        </p:txBody>
      </p:sp>
      <p:sp>
        <p:nvSpPr>
          <p:cNvPr id="4" name="Titeltekst"/>
          <p:cNvSpPr txBox="1"/>
          <p:nvPr>
            <p:ph type="title"/>
          </p:nvPr>
        </p:nvSpPr>
        <p:spPr>
          <a:xfrm>
            <a:off x="4512468" y="357187"/>
            <a:ext cx="15359064" cy="3429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/>
          <a:p>
            <a:pPr/>
            <a:r>
              <a:t>Titeltekst</a:t>
            </a:r>
          </a:p>
        </p:txBody>
      </p:sp>
      <p:sp>
        <p:nvSpPr>
          <p:cNvPr id="5" name="Dianummer"/>
          <p:cNvSpPr txBox="1"/>
          <p:nvPr>
            <p:ph type="sldNum" sz="quarter" idx="2"/>
          </p:nvPr>
        </p:nvSpPr>
        <p:spPr>
          <a:xfrm>
            <a:off x="11996040" y="13329469"/>
            <a:ext cx="409779" cy="415875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 anchor="ctr">
            <a:spAutoFit/>
          </a:bodyPr>
          <a:lstStyle>
            <a:lvl1pPr>
              <a:defRPr sz="1800">
                <a:solidFill>
                  <a:srgbClr val="5C88A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  <p:sldLayoutId id="2147483661" r:id="rId16"/>
    <p:sldLayoutId id="2147483662" r:id="rId17"/>
  </p:sldLayoutIdLst>
  <p:transition xmlns:p14="http://schemas.microsoft.com/office/powerpoint/2010/main" spd="med" advClick="1"/>
  <p:txStyles>
    <p:titleStyle>
      <a:lvl1pPr marL="0" marR="0" indent="0" algn="l" defTabSz="821531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5C88A5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0" algn="l" defTabSz="821531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5C88A5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0" algn="l" defTabSz="821531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5C88A5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0" algn="l" defTabSz="821531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5C88A5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0" algn="l" defTabSz="821531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5C88A5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0" algn="l" defTabSz="821531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5C88A5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0" algn="l" defTabSz="821531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5C88A5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0" algn="l" defTabSz="821531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5C88A5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0" algn="l" defTabSz="821531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5C88A5"/>
          </a:solidFill>
          <a:uFillTx/>
          <a:latin typeface="+mn-lt"/>
          <a:ea typeface="+mn-ea"/>
          <a:cs typeface="+mn-cs"/>
          <a:sym typeface="Helvetica Neue Light"/>
        </a:defRPr>
      </a:lvl9pPr>
    </p:titleStyle>
    <p:bodyStyle>
      <a:lvl1pPr marL="617361" marR="0" indent="-617361" algn="l" defTabSz="821531" rtl="0" latinLnBrk="0">
        <a:lnSpc>
          <a:spcPct val="100000"/>
        </a:lnSpc>
        <a:spcBef>
          <a:spcPts val="4500"/>
        </a:spcBef>
        <a:spcAft>
          <a:spcPts val="0"/>
        </a:spcAft>
        <a:buClrTx/>
        <a:buSzPct val="40000"/>
        <a:buFontTx/>
        <a:buBlip>
          <a:blip r:embed="rId3"/>
        </a:buBlip>
        <a:tabLst/>
        <a:defRPr b="0" baseline="0" cap="none" i="0" spc="0" strike="noStrike" sz="5000" u="none">
          <a:solidFill>
            <a:srgbClr val="737373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1061861" marR="0" indent="-617361" algn="l" defTabSz="821531" rtl="0" latinLnBrk="0">
        <a:lnSpc>
          <a:spcPct val="100000"/>
        </a:lnSpc>
        <a:spcBef>
          <a:spcPts val="4500"/>
        </a:spcBef>
        <a:spcAft>
          <a:spcPts val="0"/>
        </a:spcAft>
        <a:buClrTx/>
        <a:buSzPct val="40000"/>
        <a:buFontTx/>
        <a:buBlip>
          <a:blip r:embed="rId3"/>
        </a:buBlip>
        <a:tabLst/>
        <a:defRPr b="0" baseline="0" cap="none" i="0" spc="0" strike="noStrike" sz="5000" u="none">
          <a:solidFill>
            <a:srgbClr val="737373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506361" marR="0" indent="-617361" algn="l" defTabSz="821531" rtl="0" latinLnBrk="0">
        <a:lnSpc>
          <a:spcPct val="100000"/>
        </a:lnSpc>
        <a:spcBef>
          <a:spcPts val="4500"/>
        </a:spcBef>
        <a:spcAft>
          <a:spcPts val="0"/>
        </a:spcAft>
        <a:buClrTx/>
        <a:buSzPct val="40000"/>
        <a:buFontTx/>
        <a:buBlip>
          <a:blip r:embed="rId3"/>
        </a:buBlip>
        <a:tabLst/>
        <a:defRPr b="0" baseline="0" cap="none" i="0" spc="0" strike="noStrike" sz="5000" u="none">
          <a:solidFill>
            <a:srgbClr val="737373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950861" marR="0" indent="-617361" algn="l" defTabSz="821531" rtl="0" latinLnBrk="0">
        <a:lnSpc>
          <a:spcPct val="100000"/>
        </a:lnSpc>
        <a:spcBef>
          <a:spcPts val="4500"/>
        </a:spcBef>
        <a:spcAft>
          <a:spcPts val="0"/>
        </a:spcAft>
        <a:buClrTx/>
        <a:buSzPct val="40000"/>
        <a:buFontTx/>
        <a:buBlip>
          <a:blip r:embed="rId3"/>
        </a:buBlip>
        <a:tabLst/>
        <a:defRPr b="0" baseline="0" cap="none" i="0" spc="0" strike="noStrike" sz="5000" u="none">
          <a:solidFill>
            <a:srgbClr val="737373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395361" marR="0" indent="-617361" algn="l" defTabSz="821531" rtl="0" latinLnBrk="0">
        <a:lnSpc>
          <a:spcPct val="100000"/>
        </a:lnSpc>
        <a:spcBef>
          <a:spcPts val="4500"/>
        </a:spcBef>
        <a:spcAft>
          <a:spcPts val="0"/>
        </a:spcAft>
        <a:buClrTx/>
        <a:buSzPct val="40000"/>
        <a:buFontTx/>
        <a:buBlip>
          <a:blip r:embed="rId3"/>
        </a:buBlip>
        <a:tabLst/>
        <a:defRPr b="0" baseline="0" cap="none" i="0" spc="0" strike="noStrike" sz="5000" u="none">
          <a:solidFill>
            <a:srgbClr val="737373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2839861" marR="0" indent="-617361" algn="l" defTabSz="821531" rtl="0" latinLnBrk="0">
        <a:lnSpc>
          <a:spcPct val="100000"/>
        </a:lnSpc>
        <a:spcBef>
          <a:spcPts val="4500"/>
        </a:spcBef>
        <a:spcAft>
          <a:spcPts val="0"/>
        </a:spcAft>
        <a:buClrTx/>
        <a:buSzPct val="40000"/>
        <a:buFontTx/>
        <a:buBlip>
          <a:blip r:embed="rId3"/>
        </a:buBlip>
        <a:tabLst/>
        <a:defRPr b="0" baseline="0" cap="none" i="0" spc="0" strike="noStrike" sz="5000" u="none">
          <a:solidFill>
            <a:srgbClr val="737373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3284361" marR="0" indent="-617361" algn="l" defTabSz="821531" rtl="0" latinLnBrk="0">
        <a:lnSpc>
          <a:spcPct val="100000"/>
        </a:lnSpc>
        <a:spcBef>
          <a:spcPts val="4500"/>
        </a:spcBef>
        <a:spcAft>
          <a:spcPts val="0"/>
        </a:spcAft>
        <a:buClrTx/>
        <a:buSzPct val="40000"/>
        <a:buFontTx/>
        <a:buBlip>
          <a:blip r:embed="rId3"/>
        </a:buBlip>
        <a:tabLst/>
        <a:defRPr b="0" baseline="0" cap="none" i="0" spc="0" strike="noStrike" sz="5000" u="none">
          <a:solidFill>
            <a:srgbClr val="737373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3728861" marR="0" indent="-617361" algn="l" defTabSz="821531" rtl="0" latinLnBrk="0">
        <a:lnSpc>
          <a:spcPct val="100000"/>
        </a:lnSpc>
        <a:spcBef>
          <a:spcPts val="4500"/>
        </a:spcBef>
        <a:spcAft>
          <a:spcPts val="0"/>
        </a:spcAft>
        <a:buClrTx/>
        <a:buSzPct val="40000"/>
        <a:buFontTx/>
        <a:buBlip>
          <a:blip r:embed="rId3"/>
        </a:buBlip>
        <a:tabLst/>
        <a:defRPr b="0" baseline="0" cap="none" i="0" spc="0" strike="noStrike" sz="5000" u="none">
          <a:solidFill>
            <a:srgbClr val="737373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4173361" marR="0" indent="-617361" algn="l" defTabSz="821531" rtl="0" latinLnBrk="0">
        <a:lnSpc>
          <a:spcPct val="100000"/>
        </a:lnSpc>
        <a:spcBef>
          <a:spcPts val="4500"/>
        </a:spcBef>
        <a:spcAft>
          <a:spcPts val="0"/>
        </a:spcAft>
        <a:buClrTx/>
        <a:buSzPct val="40000"/>
        <a:buFontTx/>
        <a:buBlip>
          <a:blip r:embed="rId3"/>
        </a:buBlip>
        <a:tabLst/>
        <a:defRPr b="0" baseline="0" cap="none" i="0" spc="0" strike="noStrike" sz="5000" u="none">
          <a:solidFill>
            <a:srgbClr val="737373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2286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4572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6858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9144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11430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13716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16002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18288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9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11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hyperlink" Target="https://docs.ansible.com/ansible/latest/collections/community/general/alternatives_module.html" TargetMode="External"/><Relationship Id="rId4" Type="http://schemas.openxmlformats.org/officeDocument/2006/relationships/image" Target="../media/image12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15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16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17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18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19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hyperlink" Target="https://docs.ansible.com/ansible/latest/modules/jboss_module.html" TargetMode="External"/><Relationship Id="rId4" Type="http://schemas.openxmlformats.org/officeDocument/2006/relationships/image" Target="../media/image20.pn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1.pn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2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5.png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3.png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4.png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hyperlink" Target="https://docs.ansible.com/ansible/latest/user_guide/playbooks_blocks.html" TargetMode="External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5.png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6.png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7.png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hyperlink" Target="https://docs.ansible.com/ansible/latest/modules/uri_module.html" TargetMode="External"/><Relationship Id="rId4" Type="http://schemas.openxmlformats.org/officeDocument/2006/relationships/image" Target="../media/image28.png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9.png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hyperlink" Target="http://sales.example.com" TargetMode="Externa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6.png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hyperlink" Target="http://www.haproxy.org/" TargetMode="External"/><Relationship Id="rId4" Type="http://schemas.openxmlformats.org/officeDocument/2006/relationships/hyperlink" Target="https://docs.ansible.com/ansible/latest/modules/haproxy_module.html" TargetMode="External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hyperlink" Target="http://appserver2.example.com" TargetMode="External"/></Relationships>
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30.png"/></Relationships>
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31.png"/></Relationships>
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hyperlink" Target="webserver.example.com:85/stats" TargetMode="External"/></Relationships>
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32.png"/></Relationships>
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33.png"/></Relationships>
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34.png"/></Relationships>
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35.png"/></Relationships>
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36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jpe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7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8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hyperlink" Target="https://docs.ansible.com/ansible/latest/user_guide/vault.html" TargetMode="Externa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Introductie Ansible 2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Introductie Ansible 2</a:t>
            </a:r>
          </a:p>
        </p:txBody>
      </p:sp>
      <p:sp>
        <p:nvSpPr>
          <p:cNvPr id="168" name="installeren van software via scripts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installeren van software via scripts</a:t>
            </a:r>
          </a:p>
        </p:txBody>
      </p:sp>
      <p:pic>
        <p:nvPicPr>
          <p:cNvPr id="169" name="Ansible.png" descr="Ansibl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03498" y="3261005"/>
            <a:ext cx="8458201" cy="41529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tat modu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Stat module</a:t>
            </a:r>
          </a:p>
        </p:txBody>
      </p:sp>
      <p:sp>
        <p:nvSpPr>
          <p:cNvPr id="200" name="De module “stat” wordt gebruikt om te kijken of iets, een file of directory, wel/niet aanwezig is.…"/>
          <p:cNvSpPr txBox="1"/>
          <p:nvPr>
            <p:ph type="body" sz="half" idx="1"/>
          </p:nvPr>
        </p:nvSpPr>
        <p:spPr>
          <a:xfrm>
            <a:off x="4120932" y="3619023"/>
            <a:ext cx="15359063" cy="8036720"/>
          </a:xfrm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</a:p>
          <a:p>
            <a:pPr>
              <a:buBlip>
                <a:blip r:embed="rId2"/>
              </a:buBlip>
            </a:pPr>
            <a:r>
              <a:t>De module “stat” wordt gebruikt om te kijken of iets, een file of directory, wel/niet aanwezig is.</a:t>
            </a:r>
          </a:p>
          <a:p>
            <a:pPr>
              <a:buBlip>
                <a:blip r:embed="rId2"/>
              </a:buBlip>
            </a:pPr>
            <a:r>
              <a:t>Maak een directory “files” en plaatst hierin een bestand met de naam “testfile.txt” en zet daar wat tekst in</a:t>
            </a:r>
            <a:br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00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0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Class="entr" nodeType="with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2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200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tat modu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Stat module</a:t>
            </a:r>
          </a:p>
        </p:txBody>
      </p:sp>
      <p:sp>
        <p:nvSpPr>
          <p:cNvPr id="203" name="Maak een playbook “check_file.yml” met de volgende inhoud:"/>
          <p:cNvSpPr txBox="1"/>
          <p:nvPr>
            <p:ph type="body" sz="half" idx="1"/>
          </p:nvPr>
        </p:nvSpPr>
        <p:spPr>
          <a:xfrm>
            <a:off x="4120932" y="3619023"/>
            <a:ext cx="15359063" cy="8036720"/>
          </a:xfrm>
          <a:prstGeom prst="rect">
            <a:avLst/>
          </a:prstGeom>
        </p:spPr>
        <p:txBody>
          <a:bodyPr/>
          <a:lstStyle/>
          <a:p>
            <a:pPr marL="598840" indent="-598840" defTabSz="796885">
              <a:spcBef>
                <a:spcPts val="4300"/>
              </a:spcBef>
              <a:buBlip>
                <a:blip r:embed="rId2"/>
              </a:buBlip>
              <a:defRPr sz="4850"/>
            </a:pPr>
          </a:p>
          <a:p>
            <a:pPr marL="598840" indent="-598840" defTabSz="796885">
              <a:spcBef>
                <a:spcPts val="4300"/>
              </a:spcBef>
              <a:buBlip>
                <a:blip r:embed="rId2"/>
              </a:buBlip>
              <a:defRPr sz="4850"/>
            </a:pPr>
            <a:r>
              <a:t>Maak een playbook “check_file.yml” met de volgende inhoud:</a:t>
            </a:r>
            <a:br/>
            <a:br/>
            <a:br/>
            <a:br/>
            <a:br/>
            <a:br/>
            <a:br/>
          </a:p>
        </p:txBody>
      </p:sp>
      <p:pic>
        <p:nvPicPr>
          <p:cNvPr id="204" name="checkfileyml1.png" descr="checkfileyml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124803" y="6850380"/>
            <a:ext cx="12830772" cy="61165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0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Class="entr" nodeType="with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203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tat module check_file.yml(2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Stat module check_file.yml(2)</a:t>
            </a:r>
          </a:p>
        </p:txBody>
      </p:sp>
      <p:pic>
        <p:nvPicPr>
          <p:cNvPr id="207" name="checkfileyml2.png" descr="checkfileyml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78306" y="4302759"/>
            <a:ext cx="15627388" cy="66336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tat modu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Stat module</a:t>
            </a:r>
          </a:p>
        </p:txBody>
      </p:sp>
      <p:sp>
        <p:nvSpPr>
          <p:cNvPr id="210" name="2 keer uitvoeren om het verschil te zien: ansible-playbook check_file.yml…"/>
          <p:cNvSpPr txBox="1"/>
          <p:nvPr>
            <p:ph type="body" sz="half" idx="1"/>
          </p:nvPr>
        </p:nvSpPr>
        <p:spPr>
          <a:xfrm>
            <a:off x="4120932" y="3619023"/>
            <a:ext cx="15359063" cy="8036720"/>
          </a:xfrm>
          <a:prstGeom prst="rect">
            <a:avLst/>
          </a:prstGeom>
        </p:spPr>
        <p:txBody>
          <a:bodyPr/>
          <a:lstStyle/>
          <a:p>
            <a:pPr marL="561798" indent="-561798" defTabSz="747593">
              <a:spcBef>
                <a:spcPts val="4000"/>
              </a:spcBef>
              <a:buBlip>
                <a:blip r:embed="rId3"/>
              </a:buBlip>
              <a:defRPr sz="4550"/>
            </a:pPr>
          </a:p>
          <a:p>
            <a:pPr marL="561798" indent="-561798" defTabSz="747593">
              <a:spcBef>
                <a:spcPts val="4000"/>
              </a:spcBef>
              <a:buBlip>
                <a:blip r:embed="rId3"/>
              </a:buBlip>
              <a:defRPr sz="4550"/>
            </a:pPr>
            <a:r>
              <a:t>2 keer uitvoeren om het verschil te zien:</a:t>
            </a:r>
            <a:br/>
            <a:r>
              <a:t>ansible-playbook check_file.yml</a:t>
            </a:r>
          </a:p>
          <a:p>
            <a:pPr marL="561798" indent="-561798" defTabSz="747593">
              <a:spcBef>
                <a:spcPts val="4000"/>
              </a:spcBef>
              <a:buBlip>
                <a:blip r:embed="rId3"/>
              </a:buBlip>
              <a:defRPr sz="4550"/>
            </a:pPr>
            <a:r>
              <a:t>Eventueel toevoegen:</a:t>
            </a:r>
            <a:br/>
            <a:br/>
            <a:br/>
            <a:br/>
            <a:br/>
            <a:br/>
          </a:p>
        </p:txBody>
      </p:sp>
      <p:pic>
        <p:nvPicPr>
          <p:cNvPr id="211" name="checkfileyml3.png" descr="checkfileyml3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076853" y="8023859"/>
            <a:ext cx="12230294" cy="229318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10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0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Class="entr" nodeType="with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2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210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Role jboss installatie opdrach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Role jboss installatie opdracht</a:t>
            </a:r>
          </a:p>
        </p:txBody>
      </p:sp>
      <p:sp>
        <p:nvSpPr>
          <p:cNvPr id="216" name="Kijk of je een nieuwe role kunt maken voor het installeren van Jboss. Denk o.a. aan de volgende items:…"/>
          <p:cNvSpPr txBox="1"/>
          <p:nvPr>
            <p:ph type="body" idx="1"/>
          </p:nvPr>
        </p:nvSpPr>
        <p:spPr>
          <a:xfrm>
            <a:off x="4120932" y="3619023"/>
            <a:ext cx="15359063" cy="9677282"/>
          </a:xfrm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Kijk of je een nieuwe role kunt maken voor het installeren van Jboss. Denk o.a. aan de volgende items:</a:t>
            </a:r>
          </a:p>
          <a:p>
            <a:pPr lvl="1">
              <a:buBlip>
                <a:blip r:embed="rId2"/>
              </a:buBlip>
            </a:pPr>
            <a:r>
              <a:t>Installeer en configureer wat nodig is:</a:t>
            </a:r>
          </a:p>
          <a:p>
            <a:pPr lvl="2">
              <a:buBlip>
                <a:blip r:embed="rId2"/>
              </a:buBlip>
            </a:pPr>
            <a:r>
              <a:t>Java-17-openjdk</a:t>
            </a:r>
          </a:p>
          <a:p>
            <a:pPr lvl="2">
              <a:buBlip>
                <a:blip r:embed="rId2"/>
              </a:buBlip>
            </a:pPr>
            <a:r>
              <a:t>Firewalld met poorten 8080 en 9990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16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6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Class="entr" nodeType="with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2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2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216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Role jboss installatie opdrach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Role jboss installatie opdracht</a:t>
            </a:r>
          </a:p>
        </p:txBody>
      </p:sp>
      <p:sp>
        <p:nvSpPr>
          <p:cNvPr id="219" name="Voor het zetten van java versie via alternatives heb je https://docs.ansible.com/ansible/latest/collections/community/general/alternatives_module.html…"/>
          <p:cNvSpPr txBox="1"/>
          <p:nvPr>
            <p:ph type="body" idx="1"/>
          </p:nvPr>
        </p:nvSpPr>
        <p:spPr>
          <a:xfrm>
            <a:off x="4120932" y="3619023"/>
            <a:ext cx="15359063" cy="9677282"/>
          </a:xfrm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Voor het zetten van java versie via alternatives heb je </a:t>
            </a:r>
            <a:r>
              <a:rPr u="sng">
                <a:hlinkClick r:id="rId3" invalidUrl="" action="" tgtFrame="" tooltip="" history="1" highlightClick="0" endSnd="0"/>
              </a:rPr>
              <a:t>https://docs.ansible.com/ansible/latest/collections/community/general/alternatives_module.html</a:t>
            </a:r>
          </a:p>
          <a:p>
            <a:pPr>
              <a:buBlip>
                <a:blip r:embed="rId2"/>
              </a:buBlip>
            </a:pPr>
            <a:r>
              <a:t>Dit zit in een “collection” “community.general”:</a:t>
            </a:r>
            <a:br/>
            <a:r>
              <a:t>ansible-galaxy collection install community.general -p collections</a:t>
            </a:r>
          </a:p>
          <a:p>
            <a:pPr>
              <a:buBlip>
                <a:blip r:embed="rId2"/>
              </a:buBlip>
            </a:pPr>
            <a:r>
              <a:t>ansible.cfg aanpassen:</a:t>
            </a:r>
            <a:br/>
            <a:br/>
            <a:br/>
          </a:p>
        </p:txBody>
      </p:sp>
      <p:pic>
        <p:nvPicPr>
          <p:cNvPr id="220" name="2023-03-22_08-11.png" descr="2023-03-22_08-11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979953" y="10168890"/>
            <a:ext cx="8696917" cy="317181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19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9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Class="entr" nodeType="with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219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Role jboss installatie opdrach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Role jboss installatie opdracht</a:t>
            </a:r>
          </a:p>
        </p:txBody>
      </p:sp>
      <p:sp>
        <p:nvSpPr>
          <p:cNvPr id="223" name="Kijk of je een nieuwe role kunt maken voor het installeren van Jboss. Denk o.a. aan de volgende items:…"/>
          <p:cNvSpPr txBox="1"/>
          <p:nvPr>
            <p:ph type="body" idx="1"/>
          </p:nvPr>
        </p:nvSpPr>
        <p:spPr>
          <a:xfrm>
            <a:off x="4120932" y="3619023"/>
            <a:ext cx="15359063" cy="9677282"/>
          </a:xfrm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Kijk of je een nieuwe role kunt maken voor het installeren van Jboss. Denk o.a. aan de volgende items:</a:t>
            </a:r>
          </a:p>
          <a:p>
            <a:pPr lvl="1">
              <a:buBlip>
                <a:blip r:embed="rId2"/>
              </a:buBlip>
            </a:pPr>
            <a:r>
              <a:t>Aanmaken gebruiker jboss en group jboss met uid/gid van 850</a:t>
            </a:r>
          </a:p>
          <a:p>
            <a:pPr lvl="1">
              <a:buBlip>
                <a:blip r:embed="rId2"/>
              </a:buBlip>
            </a:pPr>
            <a:r>
              <a:t>Zet als home directory voor jboss “/opt/home” maar maak die niet aan</a:t>
            </a:r>
          </a:p>
          <a:p>
            <a:pPr lvl="1">
              <a:buBlip>
                <a:blip r:embed="rId2"/>
              </a:buBlip>
            </a:pPr>
            <a:r>
              <a:t>Zet in “/etc/profile” een regel waarbij JBOSS_HOME als variable gezet wordt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2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Class="entr" nodeType="with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2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2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223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Role jboss installatie opdrach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Role jboss installatie opdracht</a:t>
            </a:r>
          </a:p>
        </p:txBody>
      </p:sp>
      <p:sp>
        <p:nvSpPr>
          <p:cNvPr id="226" name="Kijk of je een nieuwe role kunt maken voor het installeren van Jboss. Denk o.a. aan de volgende items:…"/>
          <p:cNvSpPr txBox="1"/>
          <p:nvPr>
            <p:ph type="body" idx="1"/>
          </p:nvPr>
        </p:nvSpPr>
        <p:spPr>
          <a:xfrm>
            <a:off x="4120932" y="3619023"/>
            <a:ext cx="15359063" cy="9677282"/>
          </a:xfrm>
          <a:prstGeom prst="rect">
            <a:avLst/>
          </a:prstGeom>
        </p:spPr>
        <p:txBody>
          <a:bodyPr/>
          <a:lstStyle/>
          <a:p>
            <a:pPr marL="543277" indent="-543277" defTabSz="722947">
              <a:spcBef>
                <a:spcPts val="3900"/>
              </a:spcBef>
              <a:buBlip>
                <a:blip r:embed="rId2"/>
              </a:buBlip>
              <a:defRPr sz="4400"/>
            </a:pPr>
            <a:r>
              <a:t>Kijk of je een nieuwe role kunt maken voor het installeren van Jboss. Denk o.a. aan de volgende items:</a:t>
            </a:r>
          </a:p>
          <a:p>
            <a:pPr lvl="1" marL="934437" indent="-543277" defTabSz="722947">
              <a:spcBef>
                <a:spcPts val="3900"/>
              </a:spcBef>
              <a:buBlip>
                <a:blip r:embed="rId2"/>
              </a:buBlip>
              <a:defRPr sz="4400"/>
            </a:pPr>
            <a:r>
              <a:t>Neerzetten zipfile in /tmp (copy) en uitpakken (unarchive)</a:t>
            </a:r>
          </a:p>
          <a:p>
            <a:pPr lvl="1" marL="934437" indent="-543277" defTabSz="722947">
              <a:spcBef>
                <a:spcPts val="3900"/>
              </a:spcBef>
              <a:buBlip>
                <a:blip r:embed="rId2"/>
              </a:buBlip>
              <a:defRPr sz="4400"/>
            </a:pPr>
            <a:r>
              <a:t>Symlink /opt/jboss</a:t>
            </a:r>
          </a:p>
          <a:p>
            <a:pPr lvl="1" marL="934437" indent="-543277" defTabSz="722947">
              <a:spcBef>
                <a:spcPts val="3900"/>
              </a:spcBef>
              <a:buBlip>
                <a:blip r:embed="rId2"/>
              </a:buBlip>
              <a:defRPr sz="4400"/>
            </a:pPr>
            <a:r>
              <a:t>Juiste rechten op directory en files niveau</a:t>
            </a:r>
          </a:p>
          <a:p>
            <a:pPr lvl="1" marL="934437" indent="-543277" defTabSz="722947">
              <a:spcBef>
                <a:spcPts val="3900"/>
              </a:spcBef>
              <a:buBlip>
                <a:blip r:embed="rId2"/>
              </a:buBlip>
              <a:defRPr sz="4400"/>
            </a:pPr>
            <a:r>
              <a:t>Toegang tot management (password in vault)</a:t>
            </a:r>
          </a:p>
          <a:p>
            <a:pPr lvl="1" marL="934437" indent="-543277" defTabSz="722947">
              <a:spcBef>
                <a:spcPts val="3900"/>
              </a:spcBef>
              <a:buBlip>
                <a:blip r:embed="rId2"/>
              </a:buBlip>
              <a:defRPr sz="4400"/>
            </a:pPr>
            <a:r>
              <a:t>Configuratie template standalone.conf geheugen en binding adres uit variabelen</a:t>
            </a:r>
          </a:p>
          <a:p>
            <a:pPr lvl="1" marL="934437" indent="-543277" defTabSz="722947">
              <a:spcBef>
                <a:spcPts val="3900"/>
              </a:spcBef>
              <a:buBlip>
                <a:blip r:embed="rId2"/>
              </a:buBlip>
              <a:defRPr sz="4400"/>
            </a:pPr>
            <a:r>
              <a:t>Jboss service template voor starten en stoppen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26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6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Class="entr" nodeType="with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2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2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2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2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2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226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Role jboss installatie opdracht vervol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Role jboss installatie opdracht vervolg</a:t>
            </a:r>
          </a:p>
        </p:txBody>
      </p:sp>
      <p:sp>
        <p:nvSpPr>
          <p:cNvPr id="229" name="Controleer of jboss gestart is met “wait_for”…"/>
          <p:cNvSpPr txBox="1"/>
          <p:nvPr>
            <p:ph type="body" idx="1"/>
          </p:nvPr>
        </p:nvSpPr>
        <p:spPr>
          <a:xfrm>
            <a:off x="4120932" y="3619023"/>
            <a:ext cx="15359063" cy="9677282"/>
          </a:xfrm>
          <a:prstGeom prst="rect">
            <a:avLst/>
          </a:prstGeom>
        </p:spPr>
        <p:txBody>
          <a:bodyPr/>
          <a:lstStyle/>
          <a:p>
            <a:pPr lvl="1">
              <a:buBlip>
                <a:blip r:embed="rId2"/>
              </a:buBlip>
            </a:pPr>
            <a:r>
              <a:t>Controleer of jboss gestart is met “wait_for”</a:t>
            </a:r>
          </a:p>
          <a:p>
            <a:pPr lvl="1">
              <a:buBlip>
                <a:blip r:embed="rId2"/>
              </a:buBlip>
            </a:pPr>
            <a:r>
              <a:t>Toegang tot management (password in vault bestand onder inventory/group_vars/appservers)</a:t>
            </a:r>
          </a:p>
          <a:p>
            <a:pPr lvl="1">
              <a:buBlip>
                <a:blip r:embed="rId2"/>
              </a:buBlip>
            </a:pPr>
            <a:r>
              <a:t>Ruim temp directory met zip file op</a:t>
            </a:r>
          </a:p>
          <a:p>
            <a:pPr lvl="1">
              <a:buBlip>
                <a:blip r:embed="rId2"/>
              </a:buBlip>
            </a:pPr>
            <a:r>
              <a:t>Backup oude jboss installatie en verwijder die indien nieuwe versie geïnstalleerd moet worden. Alleen starten met</a:t>
            </a:r>
            <a:br/>
            <a:r>
              <a:t>--extra-vars </a:t>
            </a:r>
          </a:p>
          <a:p>
            <a:pPr lvl="1">
              <a:buBlip>
                <a:blip r:embed="rId2"/>
              </a:buBlip>
            </a:pPr>
            <a:r>
              <a:t>Oude versie verwijderen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29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9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Class="entr" nodeType="with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2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2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2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229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Role jboss installatie uitle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Role jboss installatie uitleg</a:t>
            </a:r>
          </a:p>
        </p:txBody>
      </p:sp>
      <p:sp>
        <p:nvSpPr>
          <p:cNvPr id="232" name="Tempfile module, maak een tijdelijke directory aan onder /tmp op server:"/>
          <p:cNvSpPr txBox="1"/>
          <p:nvPr>
            <p:ph type="body" idx="1"/>
          </p:nvPr>
        </p:nvSpPr>
        <p:spPr>
          <a:xfrm>
            <a:off x="4086642" y="3036093"/>
            <a:ext cx="15359063" cy="9677282"/>
          </a:xfrm>
          <a:prstGeom prst="rect">
            <a:avLst/>
          </a:prstGeom>
        </p:spPr>
        <p:txBody>
          <a:bodyPr/>
          <a:lstStyle/>
          <a:p>
            <a:pPr lvl="1" marL="1030005" indent="-598840" defTabSz="796885">
              <a:spcBef>
                <a:spcPts val="4300"/>
              </a:spcBef>
              <a:buBlip>
                <a:blip r:embed="rId2"/>
              </a:buBlip>
              <a:defRPr sz="4850"/>
            </a:pPr>
            <a:r>
              <a:t>Tempfile module, maak een tijdelijke directory aan onder /tmp op server:</a:t>
            </a:r>
            <a:br/>
            <a:br/>
            <a:br/>
            <a:br/>
            <a:br/>
            <a:br/>
            <a:br/>
            <a:br/>
            <a:br/>
            <a:br/>
            <a:br/>
          </a:p>
        </p:txBody>
      </p:sp>
      <p:pic>
        <p:nvPicPr>
          <p:cNvPr id="233" name="jboss install tempdir.png" descr="jboss install tempdir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338764" y="5128873"/>
            <a:ext cx="10148886" cy="370903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4" name="jboss install tempdir tmp.png" descr="jboss install tempdir tmp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497580" y="9599930"/>
            <a:ext cx="17388841" cy="327152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3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32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2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Class="entr" nodeType="with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232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Ansible-vaul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Ansible-vault</a:t>
            </a:r>
          </a:p>
        </p:txBody>
      </p:sp>
      <p:sp>
        <p:nvSpPr>
          <p:cNvPr id="172" name="Een bestand met wachtwoorden beveiligen kun je doen met ansible-vault.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Een bestand met wachtwoorden beveiligen kun je doen met ansible-vault.</a:t>
            </a:r>
          </a:p>
          <a:p>
            <a:pPr>
              <a:buBlip>
                <a:blip r:embed="rId2"/>
              </a:buBlip>
            </a:pPr>
            <a:r>
              <a:t>Maak een nieuw bestand aan onder de “vars” directory met (verzin zelf een wachtwoord):</a:t>
            </a:r>
            <a:br/>
            <a:r>
              <a:t>ansible-vault create secret.yml 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72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2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Class="entr" nodeType="with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172" grpId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Role jboss installatie uitle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Role jboss installatie uitleg</a:t>
            </a:r>
          </a:p>
        </p:txBody>
      </p:sp>
      <p:sp>
        <p:nvSpPr>
          <p:cNvPr id="237" name="Tempfile module, met geregistreerde waarde.path te gebruiken in je script:"/>
          <p:cNvSpPr txBox="1"/>
          <p:nvPr>
            <p:ph type="body" idx="1"/>
          </p:nvPr>
        </p:nvSpPr>
        <p:spPr>
          <a:xfrm>
            <a:off x="4086642" y="3036093"/>
            <a:ext cx="15359063" cy="9677282"/>
          </a:xfrm>
          <a:prstGeom prst="rect">
            <a:avLst/>
          </a:prstGeom>
        </p:spPr>
        <p:txBody>
          <a:bodyPr/>
          <a:lstStyle/>
          <a:p>
            <a:pPr lvl="1" marL="1030005" indent="-598840" defTabSz="796885">
              <a:spcBef>
                <a:spcPts val="4300"/>
              </a:spcBef>
              <a:buBlip>
                <a:blip r:embed="rId2"/>
              </a:buBlip>
              <a:defRPr sz="4850"/>
            </a:pPr>
            <a:r>
              <a:t>Tempfile module, met geregistreerde waarde.path te gebruiken in je script:</a:t>
            </a:r>
            <a:br/>
            <a:br/>
            <a:br/>
            <a:br/>
            <a:br/>
            <a:br/>
            <a:br/>
            <a:br/>
            <a:br/>
            <a:br/>
            <a:br/>
          </a:p>
        </p:txBody>
      </p:sp>
      <p:pic>
        <p:nvPicPr>
          <p:cNvPr id="238" name="jboss install tempdir copy.png" descr="jboss install tempdir copy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815223" y="5368197"/>
            <a:ext cx="14753554" cy="30153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3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3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Class="entr" nodeType="with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237" grpId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Role jboss installatie uitle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Role jboss installatie uitleg</a:t>
            </a:r>
          </a:p>
        </p:txBody>
      </p:sp>
      <p:sp>
        <p:nvSpPr>
          <p:cNvPr id="241" name="Unarchive module, optie remote_src nodig indien zip file al op server staat:           Opmerking: unarchive kopieert zelf ook eerst zip file voordat hij hem uitpakt, maar wil in 1 keer kunnen schonen. En let op met jboss_version en link daarnaar toe. Geb"/>
          <p:cNvSpPr txBox="1"/>
          <p:nvPr>
            <p:ph type="body" idx="1"/>
          </p:nvPr>
        </p:nvSpPr>
        <p:spPr>
          <a:xfrm>
            <a:off x="4086642" y="3036093"/>
            <a:ext cx="15359063" cy="9677282"/>
          </a:xfrm>
          <a:prstGeom prst="rect">
            <a:avLst/>
          </a:prstGeom>
        </p:spPr>
        <p:txBody>
          <a:bodyPr/>
          <a:lstStyle/>
          <a:p>
            <a:pPr lvl="1" marL="849488" indent="-493888" defTabSz="657225">
              <a:spcBef>
                <a:spcPts val="3600"/>
              </a:spcBef>
              <a:buBlip>
                <a:blip r:embed="rId2"/>
              </a:buBlip>
              <a:defRPr sz="4000"/>
            </a:pPr>
            <a:r>
              <a:t>Unarchive module, optie remote_src nodig indien zip file al op server staat:</a:t>
            </a:r>
            <a:br/>
            <a:br/>
            <a:br/>
            <a:br/>
            <a:br/>
            <a:br/>
            <a:br/>
            <a:br/>
            <a:br/>
            <a:br/>
            <a:br/>
            <a:r>
              <a:t>Opmerking: unarchive kopieert zelf ook eerst zip file voordat hij hem uitpakt, maar wil in 1 keer kunnen schonen. En let op met jboss_version en link daarnaar toe. Gebruik list_files optie.</a:t>
            </a:r>
          </a:p>
        </p:txBody>
      </p:sp>
      <p:pic>
        <p:nvPicPr>
          <p:cNvPr id="242" name="jboss install unarchive.png" descr="jboss install unarchiv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012617" y="5154842"/>
            <a:ext cx="16358766" cy="543978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4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41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1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Class="entr" nodeType="with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241" grpId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Role jboss installatie uitle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Role jboss installatie uitleg</a:t>
            </a:r>
          </a:p>
        </p:txBody>
      </p:sp>
      <p:sp>
        <p:nvSpPr>
          <p:cNvPr id="245" name="Indien jboss.service aangepast moet worden reload systemd"/>
          <p:cNvSpPr txBox="1"/>
          <p:nvPr>
            <p:ph type="body" idx="1"/>
          </p:nvPr>
        </p:nvSpPr>
        <p:spPr>
          <a:xfrm>
            <a:off x="4086642" y="3036093"/>
            <a:ext cx="15359063" cy="9677282"/>
          </a:xfrm>
          <a:prstGeom prst="rect">
            <a:avLst/>
          </a:prstGeom>
        </p:spPr>
        <p:txBody>
          <a:bodyPr/>
          <a:lstStyle/>
          <a:p>
            <a:pPr lvl="1">
              <a:buBlip>
                <a:blip r:embed="rId2"/>
              </a:buBlip>
            </a:pPr>
            <a:r>
              <a:t>Indien jboss.service aangepast moet worden reload systemd</a:t>
            </a:r>
            <a:br/>
            <a:br/>
            <a:br/>
            <a:br/>
            <a:br/>
            <a:br/>
            <a:br/>
            <a:br/>
            <a:br/>
          </a:p>
        </p:txBody>
      </p:sp>
      <p:pic>
        <p:nvPicPr>
          <p:cNvPr id="246" name="jboss install systemd.png" descr="jboss install systemd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881263" y="5661659"/>
            <a:ext cx="14621474" cy="614811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4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45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5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Class="entr" nodeType="with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245" grpId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Role jboss installatie uitle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Role jboss installatie uitleg</a:t>
            </a:r>
          </a:p>
        </p:txBody>
      </p:sp>
      <p:sp>
        <p:nvSpPr>
          <p:cNvPr id="249" name="Wachten tot jboss is gestart:"/>
          <p:cNvSpPr txBox="1"/>
          <p:nvPr>
            <p:ph type="body" idx="1"/>
          </p:nvPr>
        </p:nvSpPr>
        <p:spPr>
          <a:xfrm>
            <a:off x="4086642" y="3036093"/>
            <a:ext cx="15359063" cy="9677282"/>
          </a:xfrm>
          <a:prstGeom prst="rect">
            <a:avLst/>
          </a:prstGeom>
        </p:spPr>
        <p:txBody>
          <a:bodyPr/>
          <a:lstStyle/>
          <a:p>
            <a:pPr lvl="1">
              <a:buBlip>
                <a:blip r:embed="rId2"/>
              </a:buBlip>
            </a:pPr>
            <a:r>
              <a:t>Wachten tot jboss is gestart:</a:t>
            </a:r>
            <a:br/>
            <a:br/>
            <a:br/>
            <a:br/>
            <a:br/>
            <a:br/>
            <a:br/>
            <a:br/>
            <a:br/>
          </a:p>
        </p:txBody>
      </p:sp>
      <p:pic>
        <p:nvPicPr>
          <p:cNvPr id="250" name="jboss install wait for.png" descr="jboss install wait for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009295" y="5325109"/>
            <a:ext cx="11668346" cy="438105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4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49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9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Class="entr" nodeType="with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249" grpId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Role jboss installatie uitle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Role jboss installatie uitleg</a:t>
            </a:r>
          </a:p>
        </p:txBody>
      </p:sp>
      <p:sp>
        <p:nvSpPr>
          <p:cNvPr id="253" name="Jboss management user toevoegen:"/>
          <p:cNvSpPr txBox="1"/>
          <p:nvPr>
            <p:ph type="body" idx="1"/>
          </p:nvPr>
        </p:nvSpPr>
        <p:spPr>
          <a:xfrm>
            <a:off x="4086642" y="3036093"/>
            <a:ext cx="15359063" cy="9677282"/>
          </a:xfrm>
          <a:prstGeom prst="rect">
            <a:avLst/>
          </a:prstGeom>
        </p:spPr>
        <p:txBody>
          <a:bodyPr/>
          <a:lstStyle/>
          <a:p>
            <a:pPr lvl="1">
              <a:buBlip>
                <a:blip r:embed="rId2"/>
              </a:buBlip>
            </a:pPr>
            <a:r>
              <a:t>Jboss management user toevoegen:</a:t>
            </a:r>
            <a:br/>
            <a:br/>
            <a:br/>
            <a:br/>
            <a:br/>
            <a:br/>
            <a:br/>
            <a:br/>
          </a:p>
        </p:txBody>
      </p:sp>
      <p:pic>
        <p:nvPicPr>
          <p:cNvPr id="254" name="jboss install management user.png" descr="jboss install management user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93349" y="6371590"/>
            <a:ext cx="22997302" cy="199503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5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5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Class="entr" nodeType="with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253" grpId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Role applicatie deploy opdrach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Role applicatie deploy opdracht</a:t>
            </a:r>
          </a:p>
        </p:txBody>
      </p:sp>
      <p:sp>
        <p:nvSpPr>
          <p:cNvPr id="257" name="Maak een nieuwe role voor het deployen van een applicatie…"/>
          <p:cNvSpPr txBox="1"/>
          <p:nvPr>
            <p:ph type="body" idx="1"/>
          </p:nvPr>
        </p:nvSpPr>
        <p:spPr>
          <a:xfrm>
            <a:off x="4086642" y="3036093"/>
            <a:ext cx="15359063" cy="9677282"/>
          </a:xfrm>
          <a:prstGeom prst="rect">
            <a:avLst/>
          </a:prstGeom>
        </p:spPr>
        <p:txBody>
          <a:bodyPr/>
          <a:lstStyle/>
          <a:p>
            <a:pPr lvl="1">
              <a:buBlip>
                <a:blip r:embed="rId2"/>
              </a:buBlip>
            </a:pPr>
            <a:r>
              <a:t>Maak een nieuwe role voor het deployen van een applicatie</a:t>
            </a:r>
          </a:p>
          <a:p>
            <a:pPr lvl="1">
              <a:buBlip>
                <a:blip r:embed="rId2"/>
              </a:buBlip>
            </a:pPr>
            <a:r>
              <a:t>Je hebt twee mogelijkheden:</a:t>
            </a:r>
          </a:p>
          <a:p>
            <a:pPr lvl="2">
              <a:buBlip>
                <a:blip r:embed="rId2"/>
              </a:buBlip>
            </a:pPr>
            <a:r>
              <a:t>Deployen door middel van “copy” module</a:t>
            </a:r>
          </a:p>
          <a:p>
            <a:pPr lvl="2">
              <a:buBlip>
                <a:blip r:embed="rId2"/>
              </a:buBlip>
            </a:pPr>
            <a:r>
              <a:t>Deployen door middel van “jboss” module</a:t>
            </a:r>
          </a:p>
          <a:p>
            <a:pPr lvl="1">
              <a:buBlip>
                <a:blip r:embed="rId2"/>
              </a:buBlip>
            </a:pPr>
            <a:r>
              <a:t>Hou rekening mee dat een deployment ook fout kan gaan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5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5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Class="entr" nodeType="with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2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25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5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5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25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5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5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257" grpId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Role applicatie deploy opdrach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Role applicatie deploy opdracht</a:t>
            </a:r>
          </a:p>
        </p:txBody>
      </p:sp>
      <p:sp>
        <p:nvSpPr>
          <p:cNvPr id="260" name="Voor deze opdracht 4 applicaties nodig:…"/>
          <p:cNvSpPr txBox="1"/>
          <p:nvPr>
            <p:ph type="body" idx="1"/>
          </p:nvPr>
        </p:nvSpPr>
        <p:spPr>
          <a:xfrm>
            <a:off x="4086642" y="3036093"/>
            <a:ext cx="15359063" cy="9677282"/>
          </a:xfrm>
          <a:prstGeom prst="rect">
            <a:avLst/>
          </a:prstGeom>
        </p:spPr>
        <p:txBody>
          <a:bodyPr/>
          <a:lstStyle/>
          <a:p>
            <a:pPr lvl="1">
              <a:buBlip>
                <a:blip r:embed="rId2"/>
              </a:buBlip>
            </a:pPr>
            <a:r>
              <a:t>Voor deze opdracht 4 applicaties nodig:</a:t>
            </a:r>
          </a:p>
          <a:p>
            <a:pPr lvl="2">
              <a:buBlip>
                <a:blip r:embed="rId2"/>
              </a:buBlip>
            </a:pPr>
            <a:r>
              <a:t>SampleWebApp-1.0.0.war =&gt; is goed</a:t>
            </a:r>
          </a:p>
          <a:p>
            <a:pPr lvl="2">
              <a:buBlip>
                <a:blip r:embed="rId2"/>
              </a:buBlip>
            </a:pPr>
            <a:r>
              <a:t>SampleWebApp-1.1.0.war =&gt; deployed niet</a:t>
            </a:r>
          </a:p>
          <a:p>
            <a:pPr lvl="2">
              <a:buBlip>
                <a:blip r:embed="rId2"/>
              </a:buBlip>
            </a:pPr>
            <a:r>
              <a:t>SampleWebApp-1.2.0.war =&gt; deployed wel maar geeft een 404</a:t>
            </a:r>
          </a:p>
          <a:p>
            <a:pPr lvl="2">
              <a:buBlip>
                <a:blip r:embed="rId2"/>
              </a:buBlip>
            </a:pPr>
            <a:r>
              <a:t>SampleWebApp-1.3.0.war =&gt; is goed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6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60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60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Class="entr" nodeType="with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2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2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26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6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6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260" grpId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Role applicatie deplo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Role applicatie deploy</a:t>
            </a:r>
          </a:p>
        </p:txBody>
      </p:sp>
      <p:sp>
        <p:nvSpPr>
          <p:cNvPr id="263" name="Deploy met “jboss” module is het makkelijkste, een minpunt kan zijn dat deze door community wordt onderhouden. https://docs.ansible.com/ansible/latest/modules/jboss_module.html"/>
          <p:cNvSpPr txBox="1"/>
          <p:nvPr>
            <p:ph type="body" idx="1"/>
          </p:nvPr>
        </p:nvSpPr>
        <p:spPr>
          <a:xfrm>
            <a:off x="4086642" y="3036093"/>
            <a:ext cx="15359063" cy="9677282"/>
          </a:xfrm>
          <a:prstGeom prst="rect">
            <a:avLst/>
          </a:prstGeom>
        </p:spPr>
        <p:txBody>
          <a:bodyPr/>
          <a:lstStyle/>
          <a:p>
            <a:pPr lvl="1">
              <a:buBlip>
                <a:blip r:embed="rId2"/>
              </a:buBlip>
            </a:pPr>
            <a:r>
              <a:t>Deploy met “jboss” module is het makkelijkste, een minpunt kan zijn dat deze door community wordt onderhouden.</a:t>
            </a:r>
            <a:br/>
            <a:r>
              <a:rPr u="sng">
                <a:hlinkClick r:id="rId3" invalidUrl="" action="" tgtFrame="" tooltip="" history="1" highlightClick="0" endSnd="0"/>
              </a:rPr>
              <a:t>https://docs.ansible.com/ansible/latest/modules/jboss_module.html</a:t>
            </a:r>
            <a:br/>
            <a:br/>
            <a:br/>
            <a:br/>
            <a:br/>
            <a:br/>
          </a:p>
        </p:txBody>
      </p:sp>
      <p:pic>
        <p:nvPicPr>
          <p:cNvPr id="264" name="jboss deploy support.png" descr="jboss deploy support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475371" y="8291830"/>
            <a:ext cx="15888703" cy="277099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6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6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6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Class="entr" nodeType="with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263" grpId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Role applicatie deplo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Role applicatie deploy</a:t>
            </a:r>
          </a:p>
        </p:txBody>
      </p:sp>
      <p:sp>
        <p:nvSpPr>
          <p:cNvPr id="267" name="Deploy met “jboss” module:"/>
          <p:cNvSpPr txBox="1"/>
          <p:nvPr>
            <p:ph type="body" idx="1"/>
          </p:nvPr>
        </p:nvSpPr>
        <p:spPr>
          <a:xfrm>
            <a:off x="4086642" y="3036093"/>
            <a:ext cx="15359063" cy="9677282"/>
          </a:xfrm>
          <a:prstGeom prst="rect">
            <a:avLst/>
          </a:prstGeom>
        </p:spPr>
        <p:txBody>
          <a:bodyPr/>
          <a:lstStyle/>
          <a:p>
            <a:pPr lvl="1">
              <a:buBlip>
                <a:blip r:embed="rId2"/>
              </a:buBlip>
            </a:pPr>
            <a:r>
              <a:t>Deploy met “jboss” module:</a:t>
            </a:r>
            <a:br/>
            <a:br/>
            <a:br/>
            <a:br/>
            <a:br/>
            <a:br/>
            <a:br/>
            <a:br/>
            <a:br/>
            <a:br/>
          </a:p>
        </p:txBody>
      </p:sp>
      <p:pic>
        <p:nvPicPr>
          <p:cNvPr id="268" name="2023-03-30_15-38.png" descr="2023-03-30_15-38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49537" y="6643369"/>
            <a:ext cx="22684926" cy="288667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6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6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6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Class="entr" nodeType="with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267" grpId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Role applicatie deplo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Role applicatie deploy</a:t>
            </a:r>
          </a:p>
        </p:txBody>
      </p:sp>
      <p:sp>
        <p:nvSpPr>
          <p:cNvPr id="271" name="undeploy met “jboss” module:"/>
          <p:cNvSpPr txBox="1"/>
          <p:nvPr>
            <p:ph type="body" idx="1"/>
          </p:nvPr>
        </p:nvSpPr>
        <p:spPr>
          <a:xfrm>
            <a:off x="4086642" y="3036093"/>
            <a:ext cx="15359063" cy="9677282"/>
          </a:xfrm>
          <a:prstGeom prst="rect">
            <a:avLst/>
          </a:prstGeom>
        </p:spPr>
        <p:txBody>
          <a:bodyPr/>
          <a:lstStyle/>
          <a:p>
            <a:pPr lvl="1">
              <a:buBlip>
                <a:blip r:embed="rId2"/>
              </a:buBlip>
            </a:pPr>
            <a:r>
              <a:t>undeploy met “jboss” module:</a:t>
            </a:r>
            <a:br/>
            <a:br/>
            <a:br/>
            <a:br/>
            <a:br/>
            <a:br/>
            <a:br/>
            <a:br/>
            <a:br/>
            <a:br/>
          </a:p>
        </p:txBody>
      </p:sp>
      <p:pic>
        <p:nvPicPr>
          <p:cNvPr id="272" name="2023-03-30_15-40.png" descr="2023-03-30_15-4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983929" y="5370236"/>
            <a:ext cx="16416142" cy="301124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7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71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71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Class="entr" nodeType="with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271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Ansible-vaul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Ansible-vault</a:t>
            </a:r>
          </a:p>
        </p:txBody>
      </p:sp>
      <p:sp>
        <p:nvSpPr>
          <p:cNvPr id="175" name="In secret.yml komt te staan: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In secret.yml komt te staan:</a:t>
            </a:r>
            <a:br/>
            <a:br/>
            <a:br/>
            <a:br/>
            <a:br/>
            <a:br/>
            <a:br/>
            <a:br/>
            <a:br/>
          </a:p>
        </p:txBody>
      </p:sp>
      <p:pic>
        <p:nvPicPr>
          <p:cNvPr id="176" name="secretyml.png" descr="secretyml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738619" y="5538470"/>
            <a:ext cx="9780781" cy="503173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75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5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Class="entr" nodeType="with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175" grpId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Role applicatie deplo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Role applicatie deploy</a:t>
            </a:r>
          </a:p>
        </p:txBody>
      </p:sp>
      <p:sp>
        <p:nvSpPr>
          <p:cNvPr id="275" name="Voor {{ app_installed }} kun je gebruik maken van set_fact:"/>
          <p:cNvSpPr txBox="1"/>
          <p:nvPr>
            <p:ph type="body" idx="1"/>
          </p:nvPr>
        </p:nvSpPr>
        <p:spPr>
          <a:xfrm>
            <a:off x="4086642" y="3036093"/>
            <a:ext cx="15359063" cy="9677282"/>
          </a:xfrm>
          <a:prstGeom prst="rect">
            <a:avLst/>
          </a:prstGeom>
        </p:spPr>
        <p:txBody>
          <a:bodyPr/>
          <a:lstStyle/>
          <a:p>
            <a:pPr lvl="1">
              <a:buBlip>
                <a:blip r:embed="rId2"/>
              </a:buBlip>
            </a:pPr>
            <a:r>
              <a:t>Voor {{ app_installed }} kun je gebruik maken van set_fact:</a:t>
            </a:r>
            <a:br/>
            <a:br/>
            <a:br/>
            <a:br/>
            <a:br/>
            <a:br/>
            <a:br/>
            <a:br/>
            <a:br/>
          </a:p>
        </p:txBody>
      </p:sp>
      <p:pic>
        <p:nvPicPr>
          <p:cNvPr id="276" name="2023-03-30_15-54.png" descr="2023-03-30_15-54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89652" y="6022225"/>
            <a:ext cx="22523129" cy="17732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7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75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75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Class="entr" nodeType="with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275" grpId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Role applicatie deplo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Role applicatie deploy</a:t>
            </a:r>
          </a:p>
        </p:txBody>
      </p:sp>
      <p:sp>
        <p:nvSpPr>
          <p:cNvPr id="279" name="Deploy door middel van “copy”:"/>
          <p:cNvSpPr txBox="1"/>
          <p:nvPr>
            <p:ph type="body" idx="1"/>
          </p:nvPr>
        </p:nvSpPr>
        <p:spPr>
          <a:xfrm>
            <a:off x="4086642" y="3036093"/>
            <a:ext cx="15359063" cy="9677282"/>
          </a:xfrm>
          <a:prstGeom prst="rect">
            <a:avLst/>
          </a:prstGeom>
        </p:spPr>
        <p:txBody>
          <a:bodyPr/>
          <a:lstStyle/>
          <a:p>
            <a:pPr lvl="1">
              <a:buBlip>
                <a:blip r:embed="rId2"/>
              </a:buBlip>
            </a:pPr>
            <a:r>
              <a:t>Deploy door middel van “copy”:</a:t>
            </a:r>
            <a:br/>
            <a:br/>
            <a:br/>
            <a:br/>
            <a:br/>
            <a:br/>
            <a:br/>
            <a:br/>
            <a:br/>
            <a:br/>
          </a:p>
        </p:txBody>
      </p:sp>
      <p:pic>
        <p:nvPicPr>
          <p:cNvPr id="280" name="2023-03-31_14-06.png" descr="2023-03-31_14-06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264426" y="6657340"/>
            <a:ext cx="24912852" cy="402748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7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79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79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Class="entr" nodeType="with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279" grpId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Role applicatie deplo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Role applicatie deploy</a:t>
            </a:r>
          </a:p>
        </p:txBody>
      </p:sp>
      <p:sp>
        <p:nvSpPr>
          <p:cNvPr id="283" name="undeploy door middel van deployed applicatie verwijderen geeft wat problemen. Kijk wat er gebeurd als je de applicatie handmatig verwijderd onder deployments.…"/>
          <p:cNvSpPr txBox="1"/>
          <p:nvPr>
            <p:ph type="body" idx="1"/>
          </p:nvPr>
        </p:nvSpPr>
        <p:spPr>
          <a:xfrm>
            <a:off x="4086642" y="3036093"/>
            <a:ext cx="15359063" cy="9677282"/>
          </a:xfrm>
          <a:prstGeom prst="rect">
            <a:avLst/>
          </a:prstGeom>
        </p:spPr>
        <p:txBody>
          <a:bodyPr/>
          <a:lstStyle/>
          <a:p>
            <a:pPr lvl="1">
              <a:buBlip>
                <a:blip r:embed="rId2"/>
              </a:buBlip>
            </a:pPr>
            <a:r>
              <a:t>undeploy door middel van deployed applicatie verwijderen geeft wat problemen. Kijk wat er gebeurd als je de applicatie handmatig verwijderd onder deployments.</a:t>
            </a:r>
          </a:p>
          <a:p>
            <a:pPr lvl="1">
              <a:buBlip>
                <a:blip r:embed="rId2"/>
              </a:buBlip>
            </a:pPr>
            <a:r>
              <a:t>Dus eerst bestand “*.deployed” verwijderen, daarna applicatie en “*.undeployed” verwijderen 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8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8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8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Class="entr" nodeType="with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283" grpId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Role applicatie deplo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Role applicatie deploy</a:t>
            </a:r>
          </a:p>
        </p:txBody>
      </p:sp>
      <p:sp>
        <p:nvSpPr>
          <p:cNvPr id="286" name="Block, rescue, always: https://docs.ansible.com/ansible/latest/user_guide/playbooks_blocks.html"/>
          <p:cNvSpPr txBox="1"/>
          <p:nvPr>
            <p:ph type="body" idx="1"/>
          </p:nvPr>
        </p:nvSpPr>
        <p:spPr>
          <a:xfrm>
            <a:off x="4086642" y="3036093"/>
            <a:ext cx="15359063" cy="9677282"/>
          </a:xfrm>
          <a:prstGeom prst="rect">
            <a:avLst/>
          </a:prstGeom>
        </p:spPr>
        <p:txBody>
          <a:bodyPr/>
          <a:lstStyle/>
          <a:p>
            <a:pPr lvl="1">
              <a:buBlip>
                <a:blip r:embed="rId2"/>
              </a:buBlip>
            </a:pPr>
            <a:r>
              <a:t>Block, rescue, always:</a:t>
            </a:r>
            <a:br/>
            <a:r>
              <a:rPr u="sng">
                <a:hlinkClick r:id="rId3" invalidUrl="" action="" tgtFrame="" tooltip="" history="1" highlightClick="0" endSnd="0"/>
              </a:rPr>
              <a:t>https://docs.ansible.com/ansible/latest/user_guide/playbooks_blocks.html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8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86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86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Class="entr" nodeType="with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286" grpId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Role applicatie deplo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Role applicatie deploy</a:t>
            </a:r>
          </a:p>
        </p:txBody>
      </p:sp>
      <p:sp>
        <p:nvSpPr>
          <p:cNvPr id="289" name="Block, rescue, always (1):"/>
          <p:cNvSpPr txBox="1"/>
          <p:nvPr>
            <p:ph type="body" idx="1"/>
          </p:nvPr>
        </p:nvSpPr>
        <p:spPr>
          <a:xfrm>
            <a:off x="4086642" y="3036093"/>
            <a:ext cx="15359063" cy="9677282"/>
          </a:xfrm>
          <a:prstGeom prst="rect">
            <a:avLst/>
          </a:prstGeom>
        </p:spPr>
        <p:txBody>
          <a:bodyPr/>
          <a:lstStyle/>
          <a:p>
            <a:pPr lvl="1">
              <a:buBlip>
                <a:blip r:embed="rId2"/>
              </a:buBlip>
            </a:pPr>
            <a:r>
              <a:t>Block, rescue, always (1):</a:t>
            </a:r>
            <a:br/>
            <a:br/>
            <a:br/>
            <a:br/>
            <a:br/>
            <a:br/>
            <a:br/>
            <a:br/>
            <a:br/>
            <a:br/>
            <a:br/>
          </a:p>
        </p:txBody>
      </p:sp>
      <p:pic>
        <p:nvPicPr>
          <p:cNvPr id="290" name="block 1.png" descr="block 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724056" y="4065029"/>
            <a:ext cx="12855112" cy="944773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8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89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89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Class="entr" nodeType="with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289" grpId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Role applicatie deplo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Role applicatie deploy</a:t>
            </a:r>
          </a:p>
        </p:txBody>
      </p:sp>
      <p:sp>
        <p:nvSpPr>
          <p:cNvPr id="293" name="Block, rescue, always (2):"/>
          <p:cNvSpPr txBox="1"/>
          <p:nvPr>
            <p:ph type="body" idx="1"/>
          </p:nvPr>
        </p:nvSpPr>
        <p:spPr>
          <a:xfrm>
            <a:off x="4086642" y="3036093"/>
            <a:ext cx="15359063" cy="9677282"/>
          </a:xfrm>
          <a:prstGeom prst="rect">
            <a:avLst/>
          </a:prstGeom>
        </p:spPr>
        <p:txBody>
          <a:bodyPr/>
          <a:lstStyle/>
          <a:p>
            <a:pPr lvl="1">
              <a:buBlip>
                <a:blip r:embed="rId2"/>
              </a:buBlip>
            </a:pPr>
            <a:r>
              <a:t>Block, rescue, always (2):</a:t>
            </a:r>
            <a:br/>
            <a:br/>
            <a:br/>
            <a:br/>
            <a:br/>
            <a:br/>
            <a:br/>
            <a:br/>
            <a:br/>
            <a:br/>
            <a:br/>
          </a:p>
        </p:txBody>
      </p:sp>
      <p:pic>
        <p:nvPicPr>
          <p:cNvPr id="294" name="block 2.png" descr="block 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624464" y="4094479"/>
            <a:ext cx="14283419" cy="924644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9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9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Class="entr" nodeType="with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293" grpId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Role applicatie deplo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Role applicatie deploy</a:t>
            </a:r>
          </a:p>
        </p:txBody>
      </p:sp>
      <p:sp>
        <p:nvSpPr>
          <p:cNvPr id="297" name="Controle of applicatie is deployed (1)"/>
          <p:cNvSpPr txBox="1"/>
          <p:nvPr>
            <p:ph type="body" idx="1"/>
          </p:nvPr>
        </p:nvSpPr>
        <p:spPr>
          <a:xfrm>
            <a:off x="4086642" y="3036093"/>
            <a:ext cx="15359063" cy="9677282"/>
          </a:xfrm>
          <a:prstGeom prst="rect">
            <a:avLst/>
          </a:prstGeom>
        </p:spPr>
        <p:txBody>
          <a:bodyPr/>
          <a:lstStyle/>
          <a:p>
            <a:pPr lvl="1">
              <a:buBlip>
                <a:blip r:embed="rId2"/>
              </a:buBlip>
            </a:pPr>
            <a:r>
              <a:t>Controle of applicatie is deployed (1) </a:t>
            </a:r>
            <a:br/>
            <a:br/>
            <a:br/>
            <a:br/>
            <a:br/>
            <a:br/>
            <a:br/>
            <a:br/>
            <a:br/>
            <a:br/>
            <a:br/>
          </a:p>
        </p:txBody>
      </p:sp>
      <p:pic>
        <p:nvPicPr>
          <p:cNvPr id="298" name="2023-03-30_15-42.png" descr="2023-03-30_15-4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65124" y="5523463"/>
            <a:ext cx="24410367" cy="26690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9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9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Class="entr" nodeType="with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297" grpId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Role applicatie deplo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Role applicatie deploy</a:t>
            </a:r>
          </a:p>
        </p:txBody>
      </p:sp>
      <p:sp>
        <p:nvSpPr>
          <p:cNvPr id="301" name="Controle of applicatie is deployed (2)  https://docs.ansible.com/ansible/latest/modules/uri_module.html"/>
          <p:cNvSpPr txBox="1"/>
          <p:nvPr>
            <p:ph type="body" idx="1"/>
          </p:nvPr>
        </p:nvSpPr>
        <p:spPr>
          <a:xfrm>
            <a:off x="4086642" y="3036093"/>
            <a:ext cx="15359063" cy="9677282"/>
          </a:xfrm>
          <a:prstGeom prst="rect">
            <a:avLst/>
          </a:prstGeom>
        </p:spPr>
        <p:txBody>
          <a:bodyPr/>
          <a:lstStyle/>
          <a:p>
            <a:pPr lvl="1">
              <a:buBlip>
                <a:blip r:embed="rId2"/>
              </a:buBlip>
            </a:pPr>
            <a:r>
              <a:t>Controle of applicatie is deployed (2) </a:t>
            </a:r>
            <a:br/>
            <a:r>
              <a:rPr u="sng">
                <a:hlinkClick r:id="rId3" invalidUrl="" action="" tgtFrame="" tooltip="" history="1" highlightClick="0" endSnd="0"/>
              </a:rPr>
              <a:t>https://docs.ansible.com/ansible/latest/modules/uri_module.html</a:t>
            </a:r>
            <a:br/>
            <a:br/>
            <a:br/>
            <a:br/>
            <a:br/>
            <a:br/>
            <a:br/>
            <a:br/>
            <a:br/>
          </a:p>
        </p:txBody>
      </p:sp>
      <p:pic>
        <p:nvPicPr>
          <p:cNvPr id="302" name="2023-03-30_15-43.png" descr="2023-03-30_15-43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512468" y="6437719"/>
            <a:ext cx="15359064" cy="28740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0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01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1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Class="entr" nodeType="with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301" grpId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Role application deplo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Role application deploy</a:t>
            </a:r>
          </a:p>
        </p:txBody>
      </p:sp>
      <p:sp>
        <p:nvSpPr>
          <p:cNvPr id="305" name="Nodig ./inventory/group_vars/appservers/public.yml"/>
          <p:cNvSpPr txBox="1"/>
          <p:nvPr>
            <p:ph type="body" idx="1"/>
          </p:nvPr>
        </p:nvSpPr>
        <p:spPr>
          <a:xfrm>
            <a:off x="4120932" y="3619023"/>
            <a:ext cx="15359063" cy="9677282"/>
          </a:xfrm>
          <a:prstGeom prst="rect">
            <a:avLst/>
          </a:prstGeom>
        </p:spPr>
        <p:txBody>
          <a:bodyPr/>
          <a:lstStyle/>
          <a:p>
            <a:pPr lvl="1">
              <a:buBlip>
                <a:blip r:embed="rId2"/>
              </a:buBlip>
            </a:pPr>
            <a:r>
              <a:t>Nodig ./inventory/group_vars/appservers/public.yml</a:t>
            </a:r>
            <a:br/>
            <a:br/>
            <a:br/>
            <a:br/>
            <a:br/>
            <a:br/>
            <a:br/>
            <a:br/>
            <a:br/>
          </a:p>
        </p:txBody>
      </p:sp>
      <p:pic>
        <p:nvPicPr>
          <p:cNvPr id="306" name="appservers-publicvars.png" descr="appservers-publicvars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142568" y="6112509"/>
            <a:ext cx="16640250" cy="394018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0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05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5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Class="entr" nodeType="with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305" grpId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HA prox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HA proxy </a:t>
            </a:r>
          </a:p>
        </p:txBody>
      </p:sp>
      <p:sp>
        <p:nvSpPr>
          <p:cNvPr id="309" name="Voor HA proxy heb je 2 applicatie servers nodig en een webserver.…"/>
          <p:cNvSpPr txBox="1"/>
          <p:nvPr>
            <p:ph type="body" idx="1"/>
          </p:nvPr>
        </p:nvSpPr>
        <p:spPr>
          <a:xfrm>
            <a:off x="4120932" y="3619023"/>
            <a:ext cx="15359063" cy="9677282"/>
          </a:xfrm>
          <a:prstGeom prst="rect">
            <a:avLst/>
          </a:prstGeom>
        </p:spPr>
        <p:txBody>
          <a:bodyPr/>
          <a:lstStyle/>
          <a:p>
            <a:pPr lvl="1">
              <a:buBlip>
                <a:blip r:embed="rId2"/>
              </a:buBlip>
            </a:pPr>
            <a:r>
              <a:t>Voor HA proxy heb je 2 applicatie servers nodig en een webserver.</a:t>
            </a:r>
          </a:p>
          <a:p>
            <a:pPr lvl="1">
              <a:buBlip>
                <a:blip r:embed="rId2"/>
              </a:buBlip>
            </a:pPr>
            <a:r>
              <a:t>Mocht je niet voldoende geheugen en/of cpu kracht hebben, kijk dan of je je applicatie kunt toevoegen aan de </a:t>
            </a:r>
            <a:r>
              <a:rPr u="sng">
                <a:hlinkClick r:id="rId3" invalidUrl="" action="" tgtFrame="" tooltip="" history="1" highlightClick="0" endSnd="0"/>
              </a:rPr>
              <a:t>sales.example.com</a:t>
            </a:r>
            <a:r>
              <a:t> website, zonder dat je de template hoeft aan te passen.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0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09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9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Class="entr" nodeType="with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309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Ansible-vaul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Ansible-vault</a:t>
            </a:r>
          </a:p>
        </p:txBody>
      </p:sp>
      <p:sp>
        <p:nvSpPr>
          <p:cNvPr id="179" name="Maak in je hoofddirectors een nieuwe playbook “create_newusers.yml”:"/>
          <p:cNvSpPr txBox="1"/>
          <p:nvPr>
            <p:ph type="body" sz="half" idx="1"/>
          </p:nvPr>
        </p:nvSpPr>
        <p:spPr>
          <a:xfrm>
            <a:off x="4120932" y="3619023"/>
            <a:ext cx="15359063" cy="8036720"/>
          </a:xfrm>
          <a:prstGeom prst="rect">
            <a:avLst/>
          </a:prstGeom>
        </p:spPr>
        <p:txBody>
          <a:bodyPr/>
          <a:lstStyle/>
          <a:p>
            <a:pPr marL="586493" indent="-586493" defTabSz="780454">
              <a:spcBef>
                <a:spcPts val="4200"/>
              </a:spcBef>
              <a:buBlip>
                <a:blip r:embed="rId2"/>
              </a:buBlip>
              <a:defRPr sz="4750"/>
            </a:pPr>
            <a:r>
              <a:t>Maak in je hoofddirectors een nieuwe playbook “create_newusers.yml”:</a:t>
            </a:r>
            <a:br/>
            <a:br/>
            <a:br/>
            <a:br/>
            <a:br/>
            <a:br/>
            <a:br/>
            <a:br/>
            <a:br/>
          </a:p>
        </p:txBody>
      </p:sp>
      <p:pic>
        <p:nvPicPr>
          <p:cNvPr id="180" name="createnewusersyml.png" descr="createnewusersyml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645027" y="5186679"/>
            <a:ext cx="16403953" cy="774435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79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9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Class="entr" nodeType="with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179" grpId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HA prox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HA proxy </a:t>
            </a:r>
          </a:p>
        </p:txBody>
      </p:sp>
      <p:sp>
        <p:nvSpPr>
          <p:cNvPr id="312" name="HA proxy is software om een eigen loadbalancer op te zetten, zie http://www.haproxy.org/ en wordt binnen LRK gebruikt…"/>
          <p:cNvSpPr txBox="1"/>
          <p:nvPr>
            <p:ph type="body" idx="1"/>
          </p:nvPr>
        </p:nvSpPr>
        <p:spPr>
          <a:xfrm>
            <a:off x="4120932" y="3619023"/>
            <a:ext cx="15359063" cy="9677282"/>
          </a:xfrm>
          <a:prstGeom prst="rect">
            <a:avLst/>
          </a:prstGeom>
        </p:spPr>
        <p:txBody>
          <a:bodyPr/>
          <a:lstStyle/>
          <a:p>
            <a:pPr lvl="1">
              <a:buBlip>
                <a:blip r:embed="rId2"/>
              </a:buBlip>
            </a:pPr>
            <a:r>
              <a:t>HA proxy is software om een eigen loadbalancer op te zetten, zie </a:t>
            </a:r>
            <a:r>
              <a:rPr u="sng">
                <a:hlinkClick r:id="rId3" invalidUrl="" action="" tgtFrame="" tooltip="" history="1" highlightClick="0" endSnd="0"/>
              </a:rPr>
              <a:t>http://www.haproxy.org/</a:t>
            </a:r>
            <a:r>
              <a:t> en wordt binnen LRK gebruikt</a:t>
            </a:r>
          </a:p>
          <a:p>
            <a:pPr lvl="1">
              <a:buBlip>
                <a:blip r:embed="rId2"/>
              </a:buBlip>
            </a:pPr>
            <a:r>
              <a:t>Andere mogelijkheden voor loadbalancer zijn o.a. apache mod_proxy en nginx</a:t>
            </a:r>
          </a:p>
          <a:p>
            <a:pPr lvl="1">
              <a:buBlip>
                <a:blip r:embed="rId2"/>
              </a:buBlip>
            </a:pPr>
            <a:r>
              <a:t>Voor ansible is er een “haproxy” module (community)</a:t>
            </a:r>
            <a:br/>
            <a:r>
              <a:rPr u="sng">
                <a:hlinkClick r:id="rId4" invalidUrl="" action="" tgtFrame="" tooltip="" history="1" highlightClick="0" endSnd="0"/>
              </a:rPr>
              <a:t>https://docs.ansible.com/ansible/latest/modules/haproxy_module.html</a:t>
            </a:r>
            <a:r>
              <a:t> 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1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12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12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Class="entr" nodeType="with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3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312" grpId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HA prox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HA proxy </a:t>
            </a:r>
          </a:p>
        </p:txBody>
      </p:sp>
      <p:sp>
        <p:nvSpPr>
          <p:cNvPr id="315" name="Op GitHub onder workshop 4 staat een map “Ansible” met daarin een role en een playbook haproxy.yml voor het installeren van HA proxy op de webserver met het script haproxy.yml.…"/>
          <p:cNvSpPr txBox="1"/>
          <p:nvPr>
            <p:ph type="body" idx="1"/>
          </p:nvPr>
        </p:nvSpPr>
        <p:spPr>
          <a:xfrm>
            <a:off x="4120932" y="3619023"/>
            <a:ext cx="15359063" cy="9677282"/>
          </a:xfrm>
          <a:prstGeom prst="rect">
            <a:avLst/>
          </a:prstGeom>
        </p:spPr>
        <p:txBody>
          <a:bodyPr/>
          <a:lstStyle/>
          <a:p>
            <a:pPr lvl="1" marL="1008768" indent="-586493" defTabSz="780454">
              <a:spcBef>
                <a:spcPts val="4200"/>
              </a:spcBef>
              <a:buBlip>
                <a:blip r:embed="rId2"/>
              </a:buBlip>
              <a:defRPr sz="4750"/>
            </a:pPr>
            <a:r>
              <a:t>Op GitHub onder workshop 4 staat een map “Ansible” met daarin een role en een playbook haproxy.yml voor het installeren van HA proxy op de webserver met het script haproxy.yml.</a:t>
            </a:r>
          </a:p>
          <a:p>
            <a:pPr lvl="1" marL="1008768" indent="-586493" defTabSz="780454">
              <a:spcBef>
                <a:spcPts val="4200"/>
              </a:spcBef>
              <a:buBlip>
                <a:blip r:embed="rId2"/>
              </a:buBlip>
              <a:defRPr sz="4750"/>
            </a:pPr>
            <a:r>
              <a:t>Benodigd is wel een tweede appserver, </a:t>
            </a:r>
            <a:r>
              <a:rPr u="sng">
                <a:hlinkClick r:id="rId3" invalidUrl="" action="" tgtFrame="" tooltip="" history="1" highlightClick="0" endSnd="0"/>
              </a:rPr>
              <a:t>appserver2.example.com</a:t>
            </a:r>
            <a:r>
              <a:t>, Deze staat al in Vagrantfile. Pas die aan en de “hosts” file onder</a:t>
            </a:r>
            <a:br/>
            <a:r>
              <a:t> ./workshop/ansible/inventory </a:t>
            </a:r>
          </a:p>
          <a:p>
            <a:pPr lvl="1" marL="1008768" indent="-586493" defTabSz="780454">
              <a:spcBef>
                <a:spcPts val="4200"/>
              </a:spcBef>
              <a:buBlip>
                <a:blip r:embed="rId2"/>
              </a:buBlip>
              <a:defRPr sz="4750"/>
            </a:pPr>
            <a:r>
              <a:t>Vagrant up appserver2</a:t>
            </a:r>
          </a:p>
          <a:p>
            <a:pPr lvl="1" marL="1008768" indent="-586493" defTabSz="780454">
              <a:spcBef>
                <a:spcPts val="4200"/>
              </a:spcBef>
              <a:buBlip>
                <a:blip r:embed="rId2"/>
              </a:buBlip>
              <a:defRPr sz="4750"/>
            </a:pPr>
            <a:r>
              <a:t>Zorg dat op appserver2 ook de applicatie gedeployed wordt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1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15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15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Class="entr" nodeType="with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3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3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315" grpId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HA prox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HA proxy </a:t>
            </a:r>
          </a:p>
        </p:txBody>
      </p:sp>
      <p:sp>
        <p:nvSpPr>
          <p:cNvPr id="318" name="Omdat HA proxy geïnstalleerd wordt op webserver moet je even naar de appservers om variabele op te gaan halen (in task configure.yml)"/>
          <p:cNvSpPr txBox="1"/>
          <p:nvPr>
            <p:ph type="body" idx="1"/>
          </p:nvPr>
        </p:nvSpPr>
        <p:spPr>
          <a:xfrm>
            <a:off x="4120932" y="3619023"/>
            <a:ext cx="15359063" cy="9677282"/>
          </a:xfrm>
          <a:prstGeom prst="rect">
            <a:avLst/>
          </a:prstGeom>
        </p:spPr>
        <p:txBody>
          <a:bodyPr/>
          <a:lstStyle/>
          <a:p>
            <a:pPr lvl="1">
              <a:buBlip>
                <a:blip r:embed="rId2"/>
              </a:buBlip>
            </a:pPr>
            <a:r>
              <a:t>Omdat HA proxy geïnstalleerd wordt op webserver moet je even naar de appservers om variabele op te gaan halen (in task configure.yml) </a:t>
            </a:r>
            <a:br/>
            <a:br/>
            <a:br/>
            <a:br/>
            <a:br/>
            <a:br/>
            <a:br/>
          </a:p>
        </p:txBody>
      </p:sp>
      <p:pic>
        <p:nvPicPr>
          <p:cNvPr id="319" name="2023-04-05_14-24.png" descr="2023-04-05_14-24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951673" y="7390130"/>
            <a:ext cx="15697581" cy="406974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1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18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18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Class="entr" nodeType="with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318" grpId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HA prox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HA proxy </a:t>
            </a:r>
          </a:p>
        </p:txBody>
      </p:sp>
      <p:sp>
        <p:nvSpPr>
          <p:cNvPr id="322" name="Pas eventueel roles/haproxy.install/templates/haproxycfg.j2 voor de juiste netwerkadapter, gevonden in een eerdere opdracht."/>
          <p:cNvSpPr txBox="1"/>
          <p:nvPr>
            <p:ph type="body" idx="1"/>
          </p:nvPr>
        </p:nvSpPr>
        <p:spPr>
          <a:xfrm>
            <a:off x="4120932" y="3619023"/>
            <a:ext cx="15359063" cy="9677282"/>
          </a:xfrm>
          <a:prstGeom prst="rect">
            <a:avLst/>
          </a:prstGeom>
        </p:spPr>
        <p:txBody>
          <a:bodyPr/>
          <a:lstStyle/>
          <a:p>
            <a:pPr lvl="1">
              <a:buBlip>
                <a:blip r:embed="rId2"/>
              </a:buBlip>
            </a:pPr>
            <a:r>
              <a:t>Pas eventueel roles/haproxy.install/templates/haproxycfg.j2 voor de juiste netwerkadapter, gevonden in een eerdere opdracht. </a:t>
            </a:r>
            <a:br/>
            <a:br/>
            <a:br/>
            <a:br/>
            <a:br/>
            <a:br/>
            <a:br/>
          </a:p>
        </p:txBody>
      </p:sp>
      <p:pic>
        <p:nvPicPr>
          <p:cNvPr id="323" name="2023-04-05_14-49.png" descr="2023-04-05_14-49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17500" y="8406130"/>
            <a:ext cx="23749001" cy="1498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2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22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22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Class="entr" nodeType="with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322" grpId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HA prox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HA proxy </a:t>
            </a:r>
          </a:p>
        </p:txBody>
      </p:sp>
      <p:sp>
        <p:nvSpPr>
          <p:cNvPr id="326" name="Na installatie met: ansible-playbook haproxy.yml…"/>
          <p:cNvSpPr txBox="1"/>
          <p:nvPr>
            <p:ph type="body" idx="1"/>
          </p:nvPr>
        </p:nvSpPr>
        <p:spPr>
          <a:xfrm>
            <a:off x="4120932" y="3619023"/>
            <a:ext cx="15359063" cy="9677282"/>
          </a:xfrm>
          <a:prstGeom prst="rect">
            <a:avLst/>
          </a:prstGeom>
        </p:spPr>
        <p:txBody>
          <a:bodyPr/>
          <a:lstStyle/>
          <a:p>
            <a:pPr lvl="1">
              <a:buBlip>
                <a:blip r:embed="rId2"/>
              </a:buBlip>
            </a:pPr>
            <a:r>
              <a:t>Na installatie met:</a:t>
            </a:r>
            <a:br/>
            <a:r>
              <a:t>ansible-playbook haproxy.yml</a:t>
            </a:r>
          </a:p>
          <a:p>
            <a:pPr lvl="1">
              <a:buBlip>
                <a:blip r:embed="rId2"/>
              </a:buBlip>
            </a:pPr>
            <a:r>
              <a:t>Zou haproxy te zien moeten zijn met:</a:t>
            </a:r>
            <a:br/>
            <a:r>
              <a:rPr u="sng">
                <a:hlinkClick r:id="rId3" invalidUrl="" action="" tgtFrame="" tooltip="" history="1" highlightClick="0" endSnd="0"/>
              </a:rPr>
              <a:t>http://webserver.example.com:85/stats</a:t>
            </a:r>
            <a:br/>
            <a:r>
              <a:t>username + wachtwoord = admin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2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26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26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Class="entr" nodeType="with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326" grpId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HA prox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HA proxy </a:t>
            </a:r>
          </a:p>
        </p:txBody>
      </p:sp>
      <p:sp>
        <p:nvSpPr>
          <p:cNvPr id="329" name="Wijzig tekst: klik 2x"/>
          <p:cNvSpPr txBox="1"/>
          <p:nvPr>
            <p:ph type="body" idx="1"/>
          </p:nvPr>
        </p:nvSpPr>
        <p:spPr>
          <a:xfrm>
            <a:off x="4120932" y="3619023"/>
            <a:ext cx="15359063" cy="9677282"/>
          </a:xfrm>
          <a:prstGeom prst="rect">
            <a:avLst/>
          </a:prstGeom>
        </p:spPr>
        <p:txBody>
          <a:bodyPr/>
          <a:lstStyle/>
          <a:p>
            <a:pPr lvl="1">
              <a:buBlip>
                <a:blip r:embed="rId2"/>
              </a:buBlip>
            </a:pPr>
            <a:br/>
            <a:br/>
            <a:br/>
            <a:br/>
            <a:br/>
          </a:p>
        </p:txBody>
      </p:sp>
      <p:pic>
        <p:nvPicPr>
          <p:cNvPr id="330" name="haproxy.png" descr="haproxy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929379" y="3399430"/>
            <a:ext cx="16525242" cy="101164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2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29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29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Class="entr" nodeType="with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329" grpId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HA prox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HA proxy </a:t>
            </a:r>
          </a:p>
        </p:txBody>
      </p:sp>
      <p:sp>
        <p:nvSpPr>
          <p:cNvPr id="333" name="Aanpassingen in deploy script (zie deploy-ha-app.yml). Met “serial: 1” wordt eerst appserver1 gedaan en als die klaar is pas appserver2…"/>
          <p:cNvSpPr txBox="1"/>
          <p:nvPr>
            <p:ph type="body" idx="1"/>
          </p:nvPr>
        </p:nvSpPr>
        <p:spPr>
          <a:xfrm>
            <a:off x="4120932" y="3619023"/>
            <a:ext cx="15359063" cy="9677282"/>
          </a:xfrm>
          <a:prstGeom prst="rect">
            <a:avLst/>
          </a:prstGeom>
        </p:spPr>
        <p:txBody>
          <a:bodyPr/>
          <a:lstStyle/>
          <a:p>
            <a:pPr lvl="1">
              <a:buBlip>
                <a:blip r:embed="rId2"/>
              </a:buBlip>
            </a:pPr>
            <a:r>
              <a:t>Aanpassingen in deploy script (zie deploy-ha-app.yml). Met “serial: 1” wordt eerst appserver1 gedaan en als die klaar is pas appserver2</a:t>
            </a:r>
            <a:br/>
            <a:br/>
            <a:br/>
            <a:br/>
          </a:p>
          <a:p>
            <a:pPr lvl="1">
              <a:buBlip>
                <a:blip r:embed="rId2"/>
              </a:buBlip>
            </a:pPr>
            <a:r>
              <a:t>Pre-tasks =&gt; voer eerst deze taken uit</a:t>
            </a:r>
          </a:p>
          <a:p>
            <a:pPr lvl="1">
              <a:buBlip>
                <a:blip r:embed="rId2"/>
              </a:buBlip>
            </a:pPr>
            <a:r>
              <a:t>Post-task =&gt; voer nadat rest is uitgevoerd, deze taken uit</a:t>
            </a:r>
            <a:br/>
          </a:p>
        </p:txBody>
      </p:sp>
      <p:pic>
        <p:nvPicPr>
          <p:cNvPr id="334" name="deploy-ha serial.png" descr="deploy-ha serial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122116" y="6803390"/>
            <a:ext cx="10244884" cy="2453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3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3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3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Class="entr" nodeType="with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3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333" grpId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HA prox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HA proxy </a:t>
            </a:r>
          </a:p>
        </p:txBody>
      </p:sp>
      <p:sp>
        <p:nvSpPr>
          <p:cNvPr id="337" name="Wijzig tekst: klik 2x"/>
          <p:cNvSpPr txBox="1"/>
          <p:nvPr>
            <p:ph type="body" idx="1"/>
          </p:nvPr>
        </p:nvSpPr>
        <p:spPr>
          <a:xfrm>
            <a:off x="4120932" y="3619023"/>
            <a:ext cx="15359063" cy="9677282"/>
          </a:xfrm>
          <a:prstGeom prst="rect">
            <a:avLst/>
          </a:prstGeom>
        </p:spPr>
        <p:txBody>
          <a:bodyPr/>
          <a:lstStyle/>
          <a:p>
            <a:pPr lvl="1">
              <a:buBlip>
                <a:blip r:embed="rId2"/>
              </a:buBlip>
            </a:pPr>
            <a:br/>
            <a:br/>
            <a:br/>
            <a:br/>
            <a:br/>
          </a:p>
        </p:txBody>
      </p:sp>
      <p:pic>
        <p:nvPicPr>
          <p:cNvPr id="338" name="deploy-ha pretask.png" descr="deploy-ha pretask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78765" y="3496018"/>
            <a:ext cx="19443397" cy="885929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3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3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3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Class="entr" nodeType="with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337" grpId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HA prox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HA proxy </a:t>
            </a:r>
          </a:p>
        </p:txBody>
      </p:sp>
      <p:sp>
        <p:nvSpPr>
          <p:cNvPr id="341" name="Wijzig tekst: klik 2x"/>
          <p:cNvSpPr txBox="1"/>
          <p:nvPr>
            <p:ph type="body" idx="1"/>
          </p:nvPr>
        </p:nvSpPr>
        <p:spPr>
          <a:xfrm>
            <a:off x="4120932" y="3619023"/>
            <a:ext cx="15359063" cy="9677282"/>
          </a:xfrm>
          <a:prstGeom prst="rect">
            <a:avLst/>
          </a:prstGeom>
        </p:spPr>
        <p:txBody>
          <a:bodyPr/>
          <a:lstStyle/>
          <a:p>
            <a:pPr lvl="1">
              <a:buBlip>
                <a:blip r:embed="rId2"/>
              </a:buBlip>
            </a:pPr>
            <a:br/>
            <a:br/>
            <a:br/>
            <a:br/>
            <a:br/>
          </a:p>
        </p:txBody>
      </p:sp>
      <p:pic>
        <p:nvPicPr>
          <p:cNvPr id="342" name="deploy-ha posttasks.png" descr="deploy-ha posttasks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416330" y="3438768"/>
            <a:ext cx="17137350" cy="851386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4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41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41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Class="entr" nodeType="with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341" grpId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HA prox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HA proxy </a:t>
            </a:r>
          </a:p>
        </p:txBody>
      </p:sp>
      <p:sp>
        <p:nvSpPr>
          <p:cNvPr id="345" name="Voer uit en kijk ook wat er gebeurd in haproxy via monitor scherm: ansible-playbook deploy-ha-app.yml"/>
          <p:cNvSpPr txBox="1"/>
          <p:nvPr>
            <p:ph type="body" idx="1"/>
          </p:nvPr>
        </p:nvSpPr>
        <p:spPr>
          <a:xfrm>
            <a:off x="4120932" y="3619023"/>
            <a:ext cx="15359063" cy="9677282"/>
          </a:xfrm>
          <a:prstGeom prst="rect">
            <a:avLst/>
          </a:prstGeom>
        </p:spPr>
        <p:txBody>
          <a:bodyPr/>
          <a:lstStyle/>
          <a:p>
            <a:pPr lvl="1" marL="1030005" indent="-598840" defTabSz="796885">
              <a:spcBef>
                <a:spcPts val="4300"/>
              </a:spcBef>
              <a:buBlip>
                <a:blip r:embed="rId2"/>
              </a:buBlip>
              <a:defRPr sz="4850"/>
            </a:pPr>
            <a:r>
              <a:t>Voer uit en kijk ook wat er gebeurd in haproxy via monitor scherm:</a:t>
            </a:r>
            <a:br/>
            <a:r>
              <a:t>ansible-playbook deploy-ha-app.yml</a:t>
            </a:r>
            <a:br/>
            <a:br/>
            <a:br/>
            <a:br/>
            <a:br/>
            <a:br/>
            <a:br/>
            <a:br/>
            <a:br/>
            <a:br/>
          </a:p>
        </p:txBody>
      </p:sp>
      <p:pic>
        <p:nvPicPr>
          <p:cNvPr id="346" name="deploy-ha script draaien.png" descr="deploy-ha script draaien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957424" y="6797326"/>
            <a:ext cx="7804326" cy="659537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4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45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45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Class="entr" nodeType="with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345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Ansible-vaul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Ansible-vault</a:t>
            </a:r>
          </a:p>
        </p:txBody>
      </p:sp>
      <p:sp>
        <p:nvSpPr>
          <p:cNvPr id="183" name="Check syntax: ansible-playbook --syntax-check create_newusers.yml…"/>
          <p:cNvSpPr txBox="1"/>
          <p:nvPr>
            <p:ph type="body" sz="half" idx="1"/>
          </p:nvPr>
        </p:nvSpPr>
        <p:spPr>
          <a:xfrm>
            <a:off x="4120932" y="3619023"/>
            <a:ext cx="15359063" cy="8036720"/>
          </a:xfrm>
          <a:prstGeom prst="rect">
            <a:avLst/>
          </a:prstGeom>
        </p:spPr>
        <p:txBody>
          <a:bodyPr/>
          <a:lstStyle/>
          <a:p>
            <a:pPr marL="580319" indent="-580319" defTabSz="772239">
              <a:spcBef>
                <a:spcPts val="4200"/>
              </a:spcBef>
              <a:buBlip>
                <a:blip r:embed="rId2"/>
              </a:buBlip>
              <a:defRPr sz="4700"/>
            </a:pPr>
            <a:r>
              <a:t>Check syntax:</a:t>
            </a:r>
            <a:br/>
            <a:r>
              <a:t>ansible-playbook --syntax-check create_newusers.yml</a:t>
            </a:r>
          </a:p>
          <a:p>
            <a:pPr marL="580319" indent="-580319" defTabSz="772239">
              <a:spcBef>
                <a:spcPts val="4200"/>
              </a:spcBef>
              <a:buBlip>
                <a:blip r:embed="rId2"/>
              </a:buBlip>
              <a:defRPr sz="4700"/>
            </a:pPr>
            <a:r>
              <a:t>Nu met --ask-vault-pass:</a:t>
            </a:r>
            <a:br/>
            <a:r>
              <a:t>ansible-playbook --syntax-check --ask-vault-pass create_newusers.yml</a:t>
            </a:r>
          </a:p>
          <a:p>
            <a:pPr marL="580319" indent="-580319" defTabSz="772239">
              <a:spcBef>
                <a:spcPts val="4200"/>
              </a:spcBef>
              <a:buBlip>
                <a:blip r:embed="rId2"/>
              </a:buBlip>
              <a:defRPr sz="4700"/>
            </a:pPr>
            <a:r>
              <a:t>Maak een bestand aan “vault-pass” en zet hierin je wachtwoord welke je hebt gebruikt om secret.yml aan te maken. Pas rechten aan op dat bestand:</a:t>
            </a:r>
            <a:br/>
            <a:r>
              <a:t>chmod 0600 vault-pass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8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Class="entr" nodeType="with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183" grpId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Ansible workshop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Ansible workshop</a:t>
            </a:r>
          </a:p>
        </p:txBody>
      </p:sp>
      <p:pic>
        <p:nvPicPr>
          <p:cNvPr id="349" name="theend.jpg" descr="theend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15269" y="3034248"/>
            <a:ext cx="17953462" cy="1009882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Ansible-vaul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Ansible-vault</a:t>
            </a:r>
          </a:p>
        </p:txBody>
      </p:sp>
      <p:sp>
        <p:nvSpPr>
          <p:cNvPr id="186" name="Check syntax met vault-password-file: ansible-playbook --vault-password-file=vault-pass   --syntax-check create_newusers.yml…"/>
          <p:cNvSpPr txBox="1"/>
          <p:nvPr>
            <p:ph type="body" idx="1"/>
          </p:nvPr>
        </p:nvSpPr>
        <p:spPr>
          <a:xfrm>
            <a:off x="4120932" y="3619023"/>
            <a:ext cx="15359063" cy="9483649"/>
          </a:xfrm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Check syntax met vault-password-file:</a:t>
            </a:r>
            <a:br/>
            <a:r>
              <a:t>ansible-playbook --vault-password-file=vault-pass </a:t>
            </a:r>
            <a:br/>
            <a:r>
              <a:t> --syntax-check create_newusers.yml</a:t>
            </a:r>
          </a:p>
          <a:p>
            <a:pPr>
              <a:buBlip>
                <a:blip r:embed="rId2"/>
              </a:buBlip>
            </a:pPr>
            <a:r>
              <a:t>Voer playbook uit en kijk of gebruikers aangemaakt zijn op de webserver:</a:t>
            </a:r>
            <a:br/>
            <a:r>
              <a:t>ansible-playbook --vault-password-file=vault-pass create_newusers.yml</a:t>
            </a:r>
          </a:p>
          <a:p>
            <a:pPr>
              <a:buBlip>
                <a:blip r:embed="rId2"/>
              </a:buBlip>
            </a:pPr>
            <a:r>
              <a:t>In logging zie je wachtwoord voorbij komen. Kun je dat ook uitzetten?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86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6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Class="entr" nodeType="with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186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Ansible-vaul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Ansible-vault</a:t>
            </a:r>
          </a:p>
        </p:txBody>
      </p:sp>
      <p:sp>
        <p:nvSpPr>
          <p:cNvPr id="189" name="Path naar vault-pass kan opgegeven worden in ansible.cfg onder [defaults] (LET OP: bestandsnaam en locatie is hier aangepast)"/>
          <p:cNvSpPr txBox="1"/>
          <p:nvPr>
            <p:ph type="body" sz="half" idx="1"/>
          </p:nvPr>
        </p:nvSpPr>
        <p:spPr>
          <a:xfrm>
            <a:off x="4120932" y="3161367"/>
            <a:ext cx="15359063" cy="8494376"/>
          </a:xfrm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</a:p>
          <a:p>
            <a:pPr>
              <a:buBlip>
                <a:blip r:embed="rId2"/>
              </a:buBlip>
            </a:pPr>
            <a:r>
              <a:t>Path naar vault-pass kan opgegeven worden in ansible.cfg onder [defaults] (LET OP: bestandsnaam en locatie is hier aangepast)</a:t>
            </a:r>
            <a:br/>
            <a:br/>
            <a:br/>
            <a:br/>
            <a:br/>
            <a:br/>
          </a:p>
        </p:txBody>
      </p:sp>
      <p:pic>
        <p:nvPicPr>
          <p:cNvPr id="190" name="ansiblecfgvaultpath.png" descr="ansiblecfgvaultpath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457069" y="7772136"/>
            <a:ext cx="9469863" cy="280230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89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9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Class="entr" nodeType="with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189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Ansible-vaul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Ansible-vault</a:t>
            </a:r>
          </a:p>
        </p:txBody>
      </p:sp>
      <p:sp>
        <p:nvSpPr>
          <p:cNvPr id="193" name="Of path naar vault-pass kan opgegeven worden in ~/.bash_profile (toegepast bij LRK)"/>
          <p:cNvSpPr txBox="1"/>
          <p:nvPr>
            <p:ph type="body" sz="half" idx="1"/>
          </p:nvPr>
        </p:nvSpPr>
        <p:spPr>
          <a:xfrm>
            <a:off x="4120932" y="3619023"/>
            <a:ext cx="15359063" cy="8036720"/>
          </a:xfrm>
          <a:prstGeom prst="rect">
            <a:avLst/>
          </a:prstGeom>
        </p:spPr>
        <p:txBody>
          <a:bodyPr/>
          <a:lstStyle/>
          <a:p>
            <a:pPr marL="598840" indent="-598840" defTabSz="796885">
              <a:spcBef>
                <a:spcPts val="4300"/>
              </a:spcBef>
              <a:buBlip>
                <a:blip r:embed="rId2"/>
              </a:buBlip>
              <a:defRPr sz="4850"/>
            </a:pPr>
          </a:p>
          <a:p>
            <a:pPr marL="598840" indent="-598840" defTabSz="796885">
              <a:spcBef>
                <a:spcPts val="4300"/>
              </a:spcBef>
              <a:buBlip>
                <a:blip r:embed="rId2"/>
              </a:buBlip>
              <a:defRPr sz="4850"/>
            </a:pPr>
            <a:r>
              <a:t>Of path naar vault-pass kan opgegeven worden in ~/.bash_profile (toegepast bij LRK)</a:t>
            </a:r>
            <a:br/>
            <a:br/>
            <a:br/>
            <a:br/>
            <a:br/>
            <a:br/>
            <a:br/>
          </a:p>
        </p:txBody>
      </p:sp>
      <p:pic>
        <p:nvPicPr>
          <p:cNvPr id="194" name="bashprofile.png" descr="bashprofil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818814" y="7086600"/>
            <a:ext cx="12746372" cy="282381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9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Class="entr" nodeType="with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193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Ansible-vaul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Ansible-vault</a:t>
            </a:r>
          </a:p>
        </p:txBody>
      </p:sp>
      <p:sp>
        <p:nvSpPr>
          <p:cNvPr id="197" name="Nog handig om te weten: https://docs.ansible.com/ansible/latest/user_guide/vault.html…"/>
          <p:cNvSpPr txBox="1"/>
          <p:nvPr>
            <p:ph type="body" sz="half" idx="1"/>
          </p:nvPr>
        </p:nvSpPr>
        <p:spPr>
          <a:xfrm>
            <a:off x="4120932" y="3619023"/>
            <a:ext cx="15359063" cy="8036720"/>
          </a:xfrm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</a:p>
          <a:p>
            <a:pPr>
              <a:buBlip>
                <a:blip r:embed="rId2"/>
              </a:buBlip>
            </a:pPr>
            <a:r>
              <a:t>Nog handig om te weten:</a:t>
            </a:r>
            <a:br/>
            <a:r>
              <a:rPr u="sng">
                <a:hlinkClick r:id="rId3" invalidUrl="" action="" tgtFrame="" tooltip="" history="1" highlightClick="0" endSnd="0"/>
              </a:rPr>
              <a:t>https://docs.ansible.com/ansible/latest/user_guide/vault.html</a:t>
            </a:r>
          </a:p>
          <a:p>
            <a:pPr>
              <a:buBlip>
                <a:blip r:embed="rId2"/>
              </a:buBlip>
            </a:pPr>
            <a:r>
              <a:t>Opmerking: bij nieuwe Ansible versie nog betere mogelijkheden voor vault =&gt; nog uitzoeken hoe dat werkt.</a:t>
            </a:r>
            <a:br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9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Class="entr" nodeType="with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9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9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9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197" grpId="1"/>
    </p:bldLst>
  </p:timing>
</p:sld>
</file>

<file path=ppt/theme/_rels/theme1.xml.rels><?xml version="1.0" encoding="UTF-8"?>
<Relationships xmlns="http://schemas.openxmlformats.org/package/2006/relationships"><Relationship Id="rId1" Type="http://schemas.openxmlformats.org/officeDocument/2006/relationships/image" Target="../media/image2.png"/></Relationships>

</file>

<file path=ppt/theme/_rels/theme2.xml.rels><?xml version="1.0" encoding="UTF-8"?>
<Relationships xmlns="http://schemas.openxmlformats.org/package/2006/relationships"><Relationship Id="rId1" Type="http://schemas.openxmlformats.org/officeDocument/2006/relationships/image" Target="../media/image3.png"/></Relationships>

</file>

<file path=ppt/theme/theme1.xml><?xml version="1.0" encoding="utf-8"?>
<a:theme xmlns:a="http://schemas.openxmlformats.org/drawingml/2006/main" xmlns:r="http://schemas.openxmlformats.org/officeDocument/2006/relationships" name="Blueprint">
  <a:themeElements>
    <a:clrScheme name="Blueprint">
      <a:dk1>
        <a:srgbClr val="AB7655"/>
      </a:dk1>
      <a:lt1>
        <a:srgbClr val="558AAB"/>
      </a:lt1>
      <a:dk2>
        <a:srgbClr val="53585F"/>
      </a:dk2>
      <a:lt2>
        <a:srgbClr val="DCDEE0"/>
      </a:lt2>
      <a:accent1>
        <a:srgbClr val="577198"/>
      </a:accent1>
      <a:accent2>
        <a:srgbClr val="59824B"/>
      </a:accent2>
      <a:accent3>
        <a:srgbClr val="B98F20"/>
      </a:accent3>
      <a:accent4>
        <a:srgbClr val="BF6322"/>
      </a:accent4>
      <a:accent5>
        <a:srgbClr val="902422"/>
      </a:accent5>
      <a:accent6>
        <a:srgbClr val="574170"/>
      </a:accent6>
      <a:hlink>
        <a:srgbClr val="0000FF"/>
      </a:hlink>
      <a:folHlink>
        <a:srgbClr val="FF00FF"/>
      </a:folHlink>
    </a:clrScheme>
    <a:fontScheme name="Blueprint">
      <a:majorFont>
        <a:latin typeface="Helvetica Neue Bold Condensed"/>
        <a:ea typeface="Helvetica Neue Bold Condensed"/>
        <a:cs typeface="Helvetica Neue Bold Condensed"/>
      </a:majorFont>
      <a:minorFont>
        <a:latin typeface="Helvetica Neue Light"/>
        <a:ea typeface="Helvetica Neue Light"/>
        <a:cs typeface="Helvetica Neue Light"/>
      </a:minorFont>
    </a:fontScheme>
    <a:fmtScheme name="Bluepri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sx="100000" sy="100000" kx="0" ky="0" algn="b" rotWithShape="0" blurRad="63500" dist="12700" dir="0">
              <a:srgbClr val="000000">
                <a:alpha val="50000"/>
              </a:srgbClr>
            </a:outerShdw>
          </a:effectLst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200" u="none" kumimoji="0" normalizeH="0">
            <a:ln>
              <a:noFill/>
            </a:ln>
            <a:solidFill>
              <a:srgbClr val="DEDEDE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000" u="none" kumimoji="0" normalizeH="0">
            <a:ln>
              <a:noFill/>
            </a:ln>
            <a:solidFill>
              <a:srgbClr val="558AAB"/>
            </a:solidFill>
            <a:effectLst/>
            <a:uFillTx/>
            <a:latin typeface="+mj-lt"/>
            <a:ea typeface="+mj-ea"/>
            <a:cs typeface="+mj-cs"/>
            <a:sym typeface="Helvetica Neue Bold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Blueprint">
  <a:themeElements>
    <a:clrScheme name="Blueprint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577198"/>
      </a:accent1>
      <a:accent2>
        <a:srgbClr val="59824B"/>
      </a:accent2>
      <a:accent3>
        <a:srgbClr val="B98F20"/>
      </a:accent3>
      <a:accent4>
        <a:srgbClr val="BF6322"/>
      </a:accent4>
      <a:accent5>
        <a:srgbClr val="902422"/>
      </a:accent5>
      <a:accent6>
        <a:srgbClr val="574170"/>
      </a:accent6>
      <a:hlink>
        <a:srgbClr val="0000FF"/>
      </a:hlink>
      <a:folHlink>
        <a:srgbClr val="FF00FF"/>
      </a:folHlink>
    </a:clrScheme>
    <a:fontScheme name="Blueprint">
      <a:majorFont>
        <a:latin typeface="Helvetica Neue Bold Condensed"/>
        <a:ea typeface="Helvetica Neue Bold Condensed"/>
        <a:cs typeface="Helvetica Neue Bold Condensed"/>
      </a:majorFont>
      <a:minorFont>
        <a:latin typeface="Helvetica Neue Light"/>
        <a:ea typeface="Helvetica Neue Light"/>
        <a:cs typeface="Helvetica Neue Light"/>
      </a:minorFont>
    </a:fontScheme>
    <a:fmtScheme name="Bluepri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sx="100000" sy="100000" kx="0" ky="0" algn="b" rotWithShape="0" blurRad="63500" dist="12700" dir="0">
              <a:srgbClr val="000000">
                <a:alpha val="50000"/>
              </a:srgbClr>
            </a:outerShdw>
          </a:effectLst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200" u="none" kumimoji="0" normalizeH="0">
            <a:ln>
              <a:noFill/>
            </a:ln>
            <a:solidFill>
              <a:srgbClr val="DEDEDE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000" u="none" kumimoji="0" normalizeH="0">
            <a:ln>
              <a:noFill/>
            </a:ln>
            <a:solidFill>
              <a:srgbClr val="558AAB"/>
            </a:solidFill>
            <a:effectLst/>
            <a:uFillTx/>
            <a:latin typeface="+mj-lt"/>
            <a:ea typeface="+mj-ea"/>
            <a:cs typeface="+mj-cs"/>
            <a:sym typeface="Helvetica Neue Bold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